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Chen" initials="SC" lastIdx="3" clrIdx="0">
    <p:extLst>
      <p:ext uri="{19B8F6BF-5375-455C-9EA6-DF929625EA0E}">
        <p15:presenceInfo xmlns:p15="http://schemas.microsoft.com/office/powerpoint/2012/main" userId="2172aa7aacdd3c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2" autoAdjust="0"/>
    <p:restoredTop sz="94660"/>
  </p:normalViewPr>
  <p:slideViewPr>
    <p:cSldViewPr snapToGrid="0">
      <p:cViewPr>
        <p:scale>
          <a:sx n="124" d="100"/>
          <a:sy n="124" d="100"/>
        </p:scale>
        <p:origin x="175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4BC0-610E-4510-9973-B9D5EA5C21D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D39B2-A442-46FA-A146-87794C0A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D39B2-A442-46FA-A146-87794C0AB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54A6-98E2-4A88-889F-05BDB0F9C1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D488-2433-4F96-81C3-A47CBACE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9" y="944440"/>
            <a:ext cx="5590853" cy="7232071"/>
          </a:xfrm>
          <a:prstGeom prst="rect">
            <a:avLst/>
          </a:prstGeom>
        </p:spPr>
      </p:pic>
      <p:sp>
        <p:nvSpPr>
          <p:cNvPr id="33" name="Line Callout 1 (Accent Bar) 32"/>
          <p:cNvSpPr/>
          <p:nvPr/>
        </p:nvSpPr>
        <p:spPr>
          <a:xfrm>
            <a:off x="6190461" y="2251748"/>
            <a:ext cx="1769165" cy="335217"/>
          </a:xfrm>
          <a:prstGeom prst="accentCallout1">
            <a:avLst>
              <a:gd name="adj1" fmla="val 44244"/>
              <a:gd name="adj2" fmla="val -15570"/>
              <a:gd name="adj3" fmla="val 105817"/>
              <a:gd name="adj4" fmla="val -611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Remove Text, to only include “20%” on the whole medal, Example:</a:t>
            </a:r>
          </a:p>
        </p:txBody>
      </p:sp>
      <p:sp>
        <p:nvSpPr>
          <p:cNvPr id="35" name="Line Callout 1 (Accent Bar) 34"/>
          <p:cNvSpPr/>
          <p:nvPr/>
        </p:nvSpPr>
        <p:spPr>
          <a:xfrm>
            <a:off x="40326" y="3215324"/>
            <a:ext cx="1269963" cy="274111"/>
          </a:xfrm>
          <a:prstGeom prst="accentCallout1">
            <a:avLst>
              <a:gd name="adj1" fmla="val 59510"/>
              <a:gd name="adj2" fmla="val 84543"/>
              <a:gd name="adj3" fmla="val 43178"/>
              <a:gd name="adj4" fmla="val 968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Remove period at end</a:t>
            </a:r>
          </a:p>
        </p:txBody>
      </p:sp>
      <p:sp>
        <p:nvSpPr>
          <p:cNvPr id="36" name="Line Callout 1 (Accent Bar) 35"/>
          <p:cNvSpPr/>
          <p:nvPr/>
        </p:nvSpPr>
        <p:spPr>
          <a:xfrm>
            <a:off x="-105068" y="3928275"/>
            <a:ext cx="1269963" cy="274111"/>
          </a:xfrm>
          <a:prstGeom prst="accentCallout1">
            <a:avLst>
              <a:gd name="adj1" fmla="val 59510"/>
              <a:gd name="adj2" fmla="val 84543"/>
              <a:gd name="adj3" fmla="val 43178"/>
              <a:gd name="adj4" fmla="val 968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Capitalize “M” in members, “Free” not “</a:t>
            </a:r>
            <a:r>
              <a:rPr lang="en-US" sz="1000">
                <a:solidFill>
                  <a:schemeClr val="tx1"/>
                </a:solidFill>
              </a:rPr>
              <a:t>FREE”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Line Callout 1 (Accent Bar) 36"/>
          <p:cNvSpPr/>
          <p:nvPr/>
        </p:nvSpPr>
        <p:spPr>
          <a:xfrm>
            <a:off x="6539054" y="3017162"/>
            <a:ext cx="1769165" cy="335217"/>
          </a:xfrm>
          <a:prstGeom prst="accentCallout1">
            <a:avLst>
              <a:gd name="adj1" fmla="val 46334"/>
              <a:gd name="adj2" fmla="val -3688"/>
              <a:gd name="adj3" fmla="val 44154"/>
              <a:gd name="adj4" fmla="val -585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Should say: Engage employees are more likely to stay with the organization, perform 20% better than their colleagues – Gemma Robertson-Smith and Carl </a:t>
            </a:r>
            <a:r>
              <a:rPr lang="en-US" sz="1000" dirty="0" err="1">
                <a:solidFill>
                  <a:schemeClr val="tx1"/>
                </a:solidFill>
              </a:rPr>
              <a:t>Markwick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" name="Line Callout 1 (Accent Bar) 37"/>
          <p:cNvSpPr/>
          <p:nvPr/>
        </p:nvSpPr>
        <p:spPr>
          <a:xfrm>
            <a:off x="4421296" y="8361762"/>
            <a:ext cx="1769165" cy="335217"/>
          </a:xfrm>
          <a:prstGeom prst="accentCallout1">
            <a:avLst>
              <a:gd name="adj1" fmla="val 46334"/>
              <a:gd name="adj2" fmla="val -3688"/>
              <a:gd name="adj3" fmla="val -326867"/>
              <a:gd name="adj4" fmla="val -27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Members Share Success Stories</a:t>
            </a:r>
          </a:p>
        </p:txBody>
      </p:sp>
      <p:sp>
        <p:nvSpPr>
          <p:cNvPr id="39" name="Line Callout 1 (Accent Bar) 38"/>
          <p:cNvSpPr/>
          <p:nvPr/>
        </p:nvSpPr>
        <p:spPr>
          <a:xfrm>
            <a:off x="211994" y="8478295"/>
            <a:ext cx="1269963" cy="274111"/>
          </a:xfrm>
          <a:prstGeom prst="accentCallout1">
            <a:avLst>
              <a:gd name="adj1" fmla="val 59510"/>
              <a:gd name="adj2" fmla="val 84543"/>
              <a:gd name="adj3" fmla="val -611216"/>
              <a:gd name="adj4" fmla="val 1133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Remove lines from text bubble, so only the “thank you” is showing in the whole bubble, see example below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0860" y="85725"/>
            <a:ext cx="4012584" cy="647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Other Changes:</a:t>
            </a:r>
          </a:p>
          <a:p>
            <a:pPr marL="342900" indent="-342900">
              <a:buAutoNum type="arabicPeriod"/>
            </a:pPr>
            <a:r>
              <a:rPr lang="en-US" sz="1200" dirty="0"/>
              <a:t>All text boxes should be aligned to the left, For example:</a:t>
            </a:r>
          </a:p>
          <a:p>
            <a:pPr marL="342900" indent="-342900">
              <a:buAutoNum type="arabicPeriod"/>
            </a:pPr>
            <a:r>
              <a:rPr lang="en-US" sz="1200" dirty="0"/>
              <a:t>For all text boxes please </a:t>
            </a:r>
            <a:r>
              <a:rPr lang="en-US" sz="1200"/>
              <a:t>increase text size</a:t>
            </a:r>
            <a:endParaRPr lang="en-US" sz="1200" dirty="0"/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403062" y="9172575"/>
            <a:ext cx="914400" cy="61264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317190" y="176559"/>
            <a:ext cx="1197638" cy="4778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This is an example  of a left aligned text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589681" y="176559"/>
            <a:ext cx="1197638" cy="4778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900" dirty="0"/>
              <a:t>This is an example  of justified text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01445" y="85725"/>
            <a:ext cx="837560" cy="705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63025" y="85725"/>
            <a:ext cx="660827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10 Points 6"/>
          <p:cNvSpPr/>
          <p:nvPr/>
        </p:nvSpPr>
        <p:spPr>
          <a:xfrm>
            <a:off x="7958803" y="1619250"/>
            <a:ext cx="914400" cy="914400"/>
          </a:xfrm>
          <a:prstGeom prst="star10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956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120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Clemens</dc:creator>
  <cp:lastModifiedBy>Dana Clemens</cp:lastModifiedBy>
  <cp:revision>25</cp:revision>
  <dcterms:created xsi:type="dcterms:W3CDTF">2016-10-04T16:27:56Z</dcterms:created>
  <dcterms:modified xsi:type="dcterms:W3CDTF">2016-10-12T15:19:54Z</dcterms:modified>
</cp:coreProperties>
</file>