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092"/>
  </p:normalViewPr>
  <p:slideViewPr>
    <p:cSldViewPr snapToGrid="0" snapToObjects="1">
      <p:cViewPr varScale="1">
        <p:scale>
          <a:sx n="67" d="100"/>
          <a:sy n="67" d="100"/>
        </p:scale>
        <p:origin x="1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2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3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9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3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6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1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8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0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19059-A641-2342-82FA-5479D69176D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1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899" y="1505818"/>
            <a:ext cx="5686567" cy="4137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450" y="4967767"/>
            <a:ext cx="6323463" cy="1612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895" y="1764674"/>
            <a:ext cx="1701317" cy="865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453092" y="1832289"/>
            <a:ext cx="372993" cy="798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068" y="1087558"/>
            <a:ext cx="1069155" cy="228749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510118" y="1631576"/>
            <a:ext cx="2614650" cy="56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2024" y="5271247"/>
            <a:ext cx="200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this like green leaves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46979" y="5557394"/>
            <a:ext cx="896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719326" y="2501725"/>
            <a:ext cx="1290142" cy="24652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5040" y="1119778"/>
            <a:ext cx="665026" cy="6787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861176" y="4789432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sets of wording:</a:t>
            </a:r>
          </a:p>
          <a:p>
            <a:r>
              <a:rPr lang="en-US" dirty="0" smtClean="0"/>
              <a:t>Left : Wisdom</a:t>
            </a:r>
          </a:p>
          <a:p>
            <a:r>
              <a:rPr lang="en-US" dirty="0" smtClean="0"/>
              <a:t>Right : Agape</a:t>
            </a:r>
          </a:p>
          <a:p>
            <a:r>
              <a:rPr lang="en-US" dirty="0" smtClean="0"/>
              <a:t>Center : </a:t>
            </a:r>
            <a:r>
              <a:rPr lang="en-US" dirty="0" err="1" smtClean="0"/>
              <a:t>Wondearland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8478827" y="5271247"/>
            <a:ext cx="11043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80" y="3157077"/>
            <a:ext cx="1540726" cy="1234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031014" y="878541"/>
            <a:ext cx="2605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This is a “W” using the existing keys to shape out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7575644" y="1119778"/>
            <a:ext cx="1138050" cy="1559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3816">
            <a:off x="4181424" y="5938048"/>
            <a:ext cx="458421" cy="4256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2785">
            <a:off x="7940609" y="5890515"/>
            <a:ext cx="408117" cy="37896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577875" y="6280308"/>
            <a:ext cx="9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Purple heart</a:t>
            </a:r>
            <a:endParaRPr lang="en-US" dirty="0"/>
          </a:p>
        </p:txBody>
      </p:sp>
      <p:cxnSp>
        <p:nvCxnSpPr>
          <p:cNvPr id="38" name="Straight Connector 37"/>
          <p:cNvCxnSpPr>
            <a:endCxn id="5" idx="2"/>
          </p:cNvCxnSpPr>
          <p:nvPr/>
        </p:nvCxnSpPr>
        <p:spPr>
          <a:xfrm flipH="1">
            <a:off x="6205182" y="6580725"/>
            <a:ext cx="21535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2"/>
          </p:cNvCxnSpPr>
          <p:nvPr/>
        </p:nvCxnSpPr>
        <p:spPr>
          <a:xfrm flipV="1">
            <a:off x="6205182" y="6280308"/>
            <a:ext cx="12371" cy="300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07" y="5840109"/>
            <a:ext cx="488220" cy="44019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724340" y="2630322"/>
            <a:ext cx="2049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two should be holding the shield somehow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9207690" y="2922494"/>
            <a:ext cx="311366" cy="452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4114" y="2562848"/>
            <a:ext cx="1251207" cy="24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05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42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DengXian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</cp:revision>
  <dcterms:created xsi:type="dcterms:W3CDTF">2016-09-03T02:19:00Z</dcterms:created>
  <dcterms:modified xsi:type="dcterms:W3CDTF">2016-09-12T16:39:56Z</dcterms:modified>
</cp:coreProperties>
</file>