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397"/>
    <p:restoredTop sz="94714"/>
  </p:normalViewPr>
  <p:slideViewPr>
    <p:cSldViewPr snapToGrid="0" snapToObjects="1">
      <p:cViewPr>
        <p:scale>
          <a:sx n="200" d="100"/>
          <a:sy n="200" d="100"/>
        </p:scale>
        <p:origin x="-2384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1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44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7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00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91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5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49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51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88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C688-0D81-6649-9ABC-D19777F412E4}" type="datetimeFigureOut">
              <a:rPr lang="en-US" smtClean="0"/>
              <a:t>9/9/16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DE379-A4EA-F349-8947-81609590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77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tp://www.polyvore.com/cgi/img-thing?.out=jpg&amp;size=l&amp;tid=133490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776" y="1067351"/>
            <a:ext cx="2857500" cy="2857500"/>
          </a:xfrm>
          <a:prstGeom prst="rect">
            <a:avLst/>
          </a:prstGeom>
          <a:noFill/>
          <a:scene3d>
            <a:camera prst="orthographicFront"/>
            <a:lightRig rig="twoPt" dir="t">
              <a:rot lat="0" lon="0" rev="5400000"/>
            </a:lightRig>
          </a:scene3d>
          <a:sp3d z="133350" extrusionH="349250" contourW="101600">
            <a:bevelT w="44450" h="114300" prst="slope"/>
            <a:bevelB w="0" h="82550" prst="angle"/>
            <a:extrusionClr>
              <a:schemeClr val="bg2"/>
            </a:extrusionClr>
            <a:contourClr>
              <a:schemeClr val="bg2"/>
            </a:contourClr>
          </a:sp3d>
        </p:spPr>
      </p:pic>
      <p:grpSp>
        <p:nvGrpSpPr>
          <p:cNvPr id="28" name="Group 27"/>
          <p:cNvGrpSpPr/>
          <p:nvPr/>
        </p:nvGrpSpPr>
        <p:grpSpPr>
          <a:xfrm>
            <a:off x="5321992" y="1562100"/>
            <a:ext cx="2653734" cy="2028394"/>
            <a:chOff x="5341042" y="1562100"/>
            <a:chExt cx="2653734" cy="2028394"/>
          </a:xfrm>
          <a:effectLst>
            <a:glow>
              <a:schemeClr val="accent1"/>
            </a:glow>
            <a:outerShdw blurRad="50800" dist="25400" dir="3600000" algn="ctr" rotWithShape="0">
              <a:schemeClr val="bg2">
                <a:lumMod val="75000"/>
                <a:alpha val="97000"/>
              </a:schemeClr>
            </a:outerShdw>
            <a:reflection endPos="0" dir="5400000" sy="-100000" algn="bl" rotWithShape="0"/>
          </a:effectLst>
          <a:scene3d>
            <a:camera prst="orthographicFront"/>
            <a:lightRig rig="glow" dir="t"/>
          </a:scene3d>
        </p:grpSpPr>
        <p:cxnSp>
          <p:nvCxnSpPr>
            <p:cNvPr id="8" name="Straight Connector 7"/>
            <p:cNvCxnSpPr/>
            <p:nvPr/>
          </p:nvCxnSpPr>
          <p:spPr>
            <a:xfrm>
              <a:off x="5785275" y="2857728"/>
              <a:ext cx="319143" cy="234324"/>
            </a:xfrm>
            <a:prstGeom prst="line">
              <a:avLst/>
            </a:prstGeom>
            <a:ln w="111125">
              <a:solidFill>
                <a:srgbClr val="7030A0"/>
              </a:solidFill>
            </a:ln>
            <a:sp3d extrusionH="50800" contourW="25400" prstMaterial="flat">
              <a:bevelT h="88900"/>
              <a:bevelB w="209550"/>
              <a:contourClr>
                <a:srgbClr val="00206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V="1">
              <a:off x="5341042" y="2895829"/>
              <a:ext cx="495218" cy="694665"/>
            </a:xfrm>
            <a:prstGeom prst="line">
              <a:avLst/>
            </a:prstGeom>
            <a:ln w="111125">
              <a:solidFill>
                <a:srgbClr val="7030A0"/>
              </a:solidFill>
            </a:ln>
            <a:sp3d extrusionH="50800" contourW="25400" prstMaterial="flat">
              <a:bevelT h="88900"/>
              <a:bevelB w="209550"/>
              <a:contourClr>
                <a:srgbClr val="00206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6102209" y="2334188"/>
              <a:ext cx="538063" cy="825029"/>
            </a:xfrm>
            <a:prstGeom prst="line">
              <a:avLst/>
            </a:prstGeom>
            <a:ln w="111125">
              <a:solidFill>
                <a:srgbClr val="7030A0"/>
              </a:solidFill>
            </a:ln>
            <a:sp3d extrusionH="50800" contourW="25400" prstMaterial="flat">
              <a:bevelT h="88900"/>
              <a:bevelB w="209550"/>
              <a:contourClr>
                <a:srgbClr val="00206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614873" y="2280753"/>
              <a:ext cx="611427" cy="405297"/>
            </a:xfrm>
            <a:prstGeom prst="line">
              <a:avLst/>
            </a:prstGeom>
            <a:ln w="111125">
              <a:solidFill>
                <a:srgbClr val="7030A0"/>
              </a:solidFill>
            </a:ln>
            <a:sp3d extrusionH="50800" contourW="25400" prstMaterial="flat">
              <a:bevelT h="88900"/>
              <a:bevelB w="209550"/>
              <a:contourClr>
                <a:srgbClr val="00206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7133331" y="1562100"/>
              <a:ext cx="861445" cy="1133589"/>
            </a:xfrm>
            <a:prstGeom prst="straightConnector1">
              <a:avLst/>
            </a:prstGeom>
            <a:ln w="111125">
              <a:solidFill>
                <a:srgbClr val="7030A0"/>
              </a:solidFill>
              <a:tailEnd type="triangle"/>
            </a:ln>
            <a:sp3d extrusionH="50800" contourW="25400" prstMaterial="flat">
              <a:bevelT h="88900"/>
              <a:bevelB w="209550"/>
              <a:contourClr>
                <a:srgbClr val="002060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4441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Theodore</dc:creator>
  <cp:lastModifiedBy>Michael Theodore</cp:lastModifiedBy>
  <cp:revision>8</cp:revision>
  <dcterms:created xsi:type="dcterms:W3CDTF">2016-08-10T02:02:41Z</dcterms:created>
  <dcterms:modified xsi:type="dcterms:W3CDTF">2016-09-10T01:32:19Z</dcterms:modified>
</cp:coreProperties>
</file>