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9" autoAdjust="0"/>
    <p:restoredTop sz="94660" autoAdjust="0"/>
  </p:normalViewPr>
  <p:slideViewPr>
    <p:cSldViewPr snapToGrid="0">
      <p:cViewPr varScale="1">
        <p:scale>
          <a:sx n="74" d="100"/>
          <a:sy n="74" d="100"/>
        </p:scale>
        <p:origin x="55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3594393-00EE-4D2F-ABCD-042620B1BEC6}" type="datetimeFigureOut">
              <a:rPr lang="en-GB"/>
              <a:pPr>
                <a:defRPr/>
              </a:pPr>
              <a:t>07/09/2016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FB6711D-FE74-4811-83E6-7DBE018949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899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8350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90" y="0"/>
                <a:ext cx="71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400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8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045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92275"/>
            <a:ext cx="103632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045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558A9-F53C-43E4-86F2-5EA223D14D1D}" type="datetimeFigureOut">
              <a:rPr lang="en-GB"/>
              <a:pPr>
                <a:defRPr/>
              </a:pPr>
              <a:t>07/09/2016</a:t>
            </a:fld>
            <a:endParaRPr lang="en-GB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A14EF-A0A4-45DE-A8B0-BE612DE6EC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ACD2F-D7EE-4DE3-B6BC-BD888FC3E0E4}" type="datetimeFigureOut">
              <a:rPr lang="en-GB"/>
              <a:pPr>
                <a:defRPr/>
              </a:pPr>
              <a:t>07/09/2016</a:t>
            </a:fld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E0D8C-785A-445E-B948-3F45538980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772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AB59D-FAB7-48DC-BBC0-36C8A6E1DBB7}" type="datetimeFigureOut">
              <a:rPr lang="en-GB"/>
              <a:pPr>
                <a:defRPr/>
              </a:pPr>
              <a:t>07/09/2016</a:t>
            </a:fld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37E98-E126-45A3-99B3-8C98CE134E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ADCECF-055A-4AFA-AE02-256040B66338}" type="datetimeFigureOut">
              <a:rPr lang="en-GB"/>
              <a:pPr>
                <a:defRPr/>
              </a:pPr>
              <a:t>07/09/2016</a:t>
            </a:fld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CABCC-0DE6-44C8-A6FE-E2B7B064DD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96C19-0605-4FEC-B50C-E7D1106EC40A}" type="datetimeFigureOut">
              <a:rPr lang="en-GB"/>
              <a:pPr>
                <a:defRPr/>
              </a:pPr>
              <a:t>07/09/2016</a:t>
            </a:fld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77CE7-C917-415F-BB53-296647CB04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93216-74EA-4461-8F2B-6293F6A939C5}" type="datetimeFigureOut">
              <a:rPr lang="en-GB"/>
              <a:pPr>
                <a:defRPr/>
              </a:pPr>
              <a:t>07/09/2016</a:t>
            </a:fld>
            <a:endParaRPr lang="en-GB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83296-F230-4158-ACC5-877A8A87C5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A781B-152C-4EF2-A255-B7C7446337E5}" type="datetimeFigureOut">
              <a:rPr lang="en-GB"/>
              <a:pPr>
                <a:defRPr/>
              </a:pPr>
              <a:t>07/09/2016</a:t>
            </a:fld>
            <a:endParaRPr lang="en-GB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F7469-B5D8-4E5A-B264-E0B3345F04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5338B-C073-41D2-B504-C3622D6E2B87}" type="datetimeFigureOut">
              <a:rPr lang="en-GB"/>
              <a:pPr>
                <a:defRPr/>
              </a:pPr>
              <a:t>07/09/2016</a:t>
            </a:fld>
            <a:endParaRPr lang="en-GB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430B7-91A8-40B4-8177-1A3B597A74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7FAA4-A595-4559-A54E-B5093A9A118E}" type="datetimeFigureOut">
              <a:rPr lang="en-GB"/>
              <a:pPr>
                <a:defRPr/>
              </a:pPr>
              <a:t>07/09/2016</a:t>
            </a:fld>
            <a:endParaRPr lang="en-GB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A4A6F-0257-4BC6-AC27-708B5C6485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FB326-3C5D-4A37-9402-96E6A46EF3F5}" type="datetimeFigureOut">
              <a:rPr lang="en-GB"/>
              <a:pPr>
                <a:defRPr/>
              </a:pPr>
              <a:t>07/09/2016</a:t>
            </a:fld>
            <a:endParaRPr lang="en-GB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CC3E8-7AED-444E-8F0E-95C91B2213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1CC2C-B081-46BE-A8A3-96D2E838E331}" type="datetimeFigureOut">
              <a:rPr lang="en-GB"/>
              <a:pPr>
                <a:defRPr/>
              </a:pPr>
              <a:t>07/09/2016</a:t>
            </a:fld>
            <a:endParaRPr lang="en-GB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DBA23-06EF-4C6F-81C6-A236C003CE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1588" y="0"/>
            <a:ext cx="12198350" cy="6851650"/>
            <a:chOff x="1" y="0"/>
            <a:chExt cx="5763" cy="4316"/>
          </a:xfrm>
        </p:grpSpPr>
        <p:sp>
          <p:nvSpPr>
            <p:cNvPr id="5939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39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39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4587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9399" name="Freeform 7"/>
              <p:cNvSpPr>
                <a:spLocks/>
              </p:cNvSpPr>
              <p:nvPr userDrawn="1"/>
            </p:nvSpPr>
            <p:spPr bwMode="hidden">
              <a:xfrm>
                <a:off x="2790" y="0"/>
                <a:ext cx="71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40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40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40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40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40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40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406" name="Freeform 14"/>
              <p:cNvSpPr>
                <a:spLocks/>
              </p:cNvSpPr>
              <p:nvPr userDrawn="1"/>
            </p:nvSpPr>
            <p:spPr bwMode="hidden">
              <a:xfrm>
                <a:off x="2400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407" name="Freeform 15"/>
              <p:cNvSpPr>
                <a:spLocks/>
              </p:cNvSpPr>
              <p:nvPr userDrawn="1"/>
            </p:nvSpPr>
            <p:spPr bwMode="hidden">
              <a:xfrm>
                <a:off x="1968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40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40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41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41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941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41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41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415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416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41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418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419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420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421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422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4599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9424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425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426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427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428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9429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430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943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943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05DF8C8-D195-465C-8D4E-039C2C892BE3}" type="datetimeFigureOut">
              <a:rPr lang="en-GB"/>
              <a:pPr>
                <a:defRPr/>
              </a:pPr>
              <a:t>07/09/2016</a:t>
            </a:fld>
            <a:endParaRPr lang="en-GB"/>
          </a:p>
        </p:txBody>
      </p:sp>
      <p:sp>
        <p:nvSpPr>
          <p:cNvPr id="5943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943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88F0BC9-39AD-4218-8F6D-29783643B8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943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4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 idx="4294967295"/>
          </p:nvPr>
        </p:nvSpPr>
        <p:spPr>
          <a:xfrm>
            <a:off x="1524000" y="499872"/>
            <a:ext cx="9144000" cy="804672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en-GB" sz="6000" b="1" dirty="0" smtClean="0">
                <a:latin typeface="Nexa Bold" pitchFamily="50" charset="0"/>
              </a:rPr>
              <a:t/>
            </a:r>
            <a:br>
              <a:rPr lang="en-GB" sz="6000" b="1" dirty="0" smtClean="0">
                <a:latin typeface="Nexa Bold" pitchFamily="50" charset="0"/>
              </a:rPr>
            </a:br>
            <a:endParaRPr lang="en-GB" sz="6000" b="1" dirty="0">
              <a:latin typeface="Nexa Bold" pitchFamily="50" charset="0"/>
            </a:endParaRPr>
          </a:p>
        </p:txBody>
      </p:sp>
      <p:sp>
        <p:nvSpPr>
          <p:cNvPr id="14338" name="Subtitle 2"/>
          <p:cNvSpPr>
            <a:spLocks noGrp="1"/>
          </p:cNvSpPr>
          <p:nvPr>
            <p:ph type="subTitle" idx="4294967295"/>
          </p:nvPr>
        </p:nvSpPr>
        <p:spPr>
          <a:xfrm>
            <a:off x="752348" y="3581908"/>
            <a:ext cx="10802111" cy="719328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GB" sz="1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Award </a:t>
            </a:r>
            <a:r>
              <a:rPr lang="en-GB" sz="18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winning UK Polymer </a:t>
            </a:r>
            <a:r>
              <a:rPr lang="en-GB" sz="1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Distributor</a:t>
            </a:r>
            <a:endParaRPr lang="en-GB" sz="18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5" name="Picture 4" descr="Hardie_Polymers_Logo_Design_(Transparent_Background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7892" y="1309622"/>
            <a:ext cx="7339594" cy="16579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4928</TotalTime>
  <Words>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Nexa Bold</vt:lpstr>
      <vt:lpstr>Verdana</vt:lpstr>
      <vt:lpstr>Wingdings</vt:lpstr>
      <vt:lpstr>Globe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  Hardie Polymers.</dc:title>
  <dc:creator>Fergus Hardie</dc:creator>
  <cp:lastModifiedBy>Fergus Hardie</cp:lastModifiedBy>
  <cp:revision>81</cp:revision>
  <dcterms:created xsi:type="dcterms:W3CDTF">2016-04-07T16:48:36Z</dcterms:created>
  <dcterms:modified xsi:type="dcterms:W3CDTF">2016-09-07T08:40:31Z</dcterms:modified>
</cp:coreProperties>
</file>