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4" r:id="rId2"/>
    <p:sldId id="287" r:id="rId3"/>
    <p:sldId id="263" r:id="rId4"/>
    <p:sldId id="265" r:id="rId5"/>
    <p:sldId id="266" r:id="rId6"/>
    <p:sldId id="267" r:id="rId7"/>
    <p:sldId id="268" r:id="rId8"/>
    <p:sldId id="272" r:id="rId9"/>
    <p:sldId id="280" r:id="rId10"/>
    <p:sldId id="281" r:id="rId11"/>
    <p:sldId id="289" r:id="rId12"/>
    <p:sldId id="288" r:id="rId13"/>
    <p:sldId id="273" r:id="rId14"/>
    <p:sldId id="274"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6" autoAdjust="0"/>
    <p:restoredTop sz="94660"/>
  </p:normalViewPr>
  <p:slideViewPr>
    <p:cSldViewPr snapToGrid="0">
      <p:cViewPr varScale="1">
        <p:scale>
          <a:sx n="70" d="100"/>
          <a:sy n="70" d="100"/>
        </p:scale>
        <p:origin x="9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E253C5-7902-40D1-B42F-C9D2443B6CA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FR"/>
        </a:p>
      </dgm:t>
    </dgm:pt>
    <dgm:pt modelId="{A9BDBF53-40B7-474B-8F86-D43D825AAD18}">
      <dgm:prSet phldrT="[Texte]" custT="1"/>
      <dgm:spPr/>
      <dgm:t>
        <a:bodyPr/>
        <a:lstStyle/>
        <a:p>
          <a:pPr algn="l"/>
          <a:r>
            <a:rPr lang="fr-FR" sz="3200" dirty="0" smtClean="0"/>
            <a:t>         Découverte  des  Villes</a:t>
          </a:r>
        </a:p>
        <a:p>
          <a:pPr algn="ctr"/>
          <a:r>
            <a:rPr lang="fr-FR" sz="1200" dirty="0" smtClean="0"/>
            <a:t>                                                                                                                  Page 4-Page  par ordre alphabétique </a:t>
          </a:r>
          <a:endParaRPr lang="fr-FR" sz="1200" dirty="0"/>
        </a:p>
      </dgm:t>
    </dgm:pt>
    <dgm:pt modelId="{843CDD17-4196-441C-96FA-178CD4FB53AE}" type="parTrans" cxnId="{53DFABB3-9167-44EE-90D6-37BB7C8D5A8C}">
      <dgm:prSet/>
      <dgm:spPr/>
      <dgm:t>
        <a:bodyPr/>
        <a:lstStyle/>
        <a:p>
          <a:endParaRPr lang="fr-FR"/>
        </a:p>
      </dgm:t>
    </dgm:pt>
    <dgm:pt modelId="{08A12539-F325-468E-8A46-B8051C481743}" type="sibTrans" cxnId="{53DFABB3-9167-44EE-90D6-37BB7C8D5A8C}">
      <dgm:prSet/>
      <dgm:spPr/>
      <dgm:t>
        <a:bodyPr/>
        <a:lstStyle/>
        <a:p>
          <a:endParaRPr lang="fr-FR"/>
        </a:p>
      </dgm:t>
    </dgm:pt>
    <dgm:pt modelId="{748D3570-FA63-4D7B-9352-8A3551679549}">
      <dgm:prSet phldrT="[Texte]" custT="1"/>
      <dgm:spPr/>
      <dgm:t>
        <a:bodyPr/>
        <a:lstStyle/>
        <a:p>
          <a:r>
            <a:rPr lang="fr-FR" sz="2800" dirty="0" smtClean="0"/>
            <a:t>                  </a:t>
          </a:r>
          <a:r>
            <a:rPr lang="fr-FR" sz="3600" dirty="0" smtClean="0"/>
            <a:t>Allemand - </a:t>
          </a:r>
          <a:r>
            <a:rPr lang="fr-FR" sz="3600" b="0" i="0" dirty="0" smtClean="0"/>
            <a:t>É</a:t>
          </a:r>
          <a:r>
            <a:rPr lang="fr-FR" sz="3600" dirty="0" smtClean="0"/>
            <a:t>coles</a:t>
          </a:r>
        </a:p>
        <a:p>
          <a:r>
            <a:rPr lang="fr-FR" sz="1100" dirty="0" smtClean="0"/>
            <a:t>                                                                                                                      Page – Page par ordre alphabétique</a:t>
          </a:r>
          <a:endParaRPr lang="fr-FR" sz="1100" dirty="0"/>
        </a:p>
      </dgm:t>
    </dgm:pt>
    <dgm:pt modelId="{00ABF489-1ABA-4AC7-8AF5-70EBF02F366D}" type="parTrans" cxnId="{0C4FD6CC-00EB-4C02-9C7E-010BC63DCD08}">
      <dgm:prSet/>
      <dgm:spPr/>
      <dgm:t>
        <a:bodyPr/>
        <a:lstStyle/>
        <a:p>
          <a:endParaRPr lang="fr-FR"/>
        </a:p>
      </dgm:t>
    </dgm:pt>
    <dgm:pt modelId="{8E86D98B-36F7-440D-BC40-B1BDA0F70887}" type="sibTrans" cxnId="{0C4FD6CC-00EB-4C02-9C7E-010BC63DCD08}">
      <dgm:prSet/>
      <dgm:spPr/>
      <dgm:t>
        <a:bodyPr/>
        <a:lstStyle/>
        <a:p>
          <a:endParaRPr lang="fr-FR"/>
        </a:p>
      </dgm:t>
    </dgm:pt>
    <dgm:pt modelId="{1D279EA1-7F1D-4793-9ED4-DA03AD57857B}">
      <dgm:prSet phldrT="[Texte]" custT="1"/>
      <dgm:spPr/>
      <dgm:t>
        <a:bodyPr/>
        <a:lstStyle/>
        <a:p>
          <a:r>
            <a:rPr lang="fr-FR" sz="2800" dirty="0" smtClean="0"/>
            <a:t>         </a:t>
          </a:r>
          <a:r>
            <a:rPr lang="fr-FR" sz="3600" dirty="0" smtClean="0"/>
            <a:t>Premiers  Pas  en  Allemagne</a:t>
          </a:r>
        </a:p>
        <a:p>
          <a:r>
            <a:rPr lang="fr-FR" sz="1100" dirty="0" smtClean="0"/>
            <a:t>                                                                                                                                   Page – Page              </a:t>
          </a:r>
          <a:endParaRPr lang="fr-FR" sz="1100" dirty="0"/>
        </a:p>
      </dgm:t>
    </dgm:pt>
    <dgm:pt modelId="{2B6902DA-0BF0-4CC0-BE2C-EC88FD702B0C}" type="parTrans" cxnId="{DED36707-3FC3-4418-A658-DA3B853B2437}">
      <dgm:prSet/>
      <dgm:spPr/>
      <dgm:t>
        <a:bodyPr/>
        <a:lstStyle/>
        <a:p>
          <a:endParaRPr lang="fr-FR"/>
        </a:p>
      </dgm:t>
    </dgm:pt>
    <dgm:pt modelId="{209FF253-32AF-4EF6-AE29-518C369C9CA2}" type="sibTrans" cxnId="{DED36707-3FC3-4418-A658-DA3B853B2437}">
      <dgm:prSet/>
      <dgm:spPr/>
      <dgm:t>
        <a:bodyPr/>
        <a:lstStyle/>
        <a:p>
          <a:endParaRPr lang="fr-FR"/>
        </a:p>
      </dgm:t>
    </dgm:pt>
    <dgm:pt modelId="{B31A47A8-0722-468F-BD28-7FABE1C85DD7}" type="pres">
      <dgm:prSet presAssocID="{70E253C5-7902-40D1-B42F-C9D2443B6CA7}" presName="Name0" presStyleCnt="0">
        <dgm:presLayoutVars>
          <dgm:chMax val="7"/>
          <dgm:chPref val="7"/>
          <dgm:dir/>
        </dgm:presLayoutVars>
      </dgm:prSet>
      <dgm:spPr/>
      <dgm:t>
        <a:bodyPr/>
        <a:lstStyle/>
        <a:p>
          <a:endParaRPr lang="fr-FR"/>
        </a:p>
      </dgm:t>
    </dgm:pt>
    <dgm:pt modelId="{C11442B5-E77B-4D3F-A5B1-D06B5ED6BD58}" type="pres">
      <dgm:prSet presAssocID="{70E253C5-7902-40D1-B42F-C9D2443B6CA7}" presName="Name1" presStyleCnt="0"/>
      <dgm:spPr/>
    </dgm:pt>
    <dgm:pt modelId="{633F1844-5664-4D50-A220-E2D2C31FA86B}" type="pres">
      <dgm:prSet presAssocID="{70E253C5-7902-40D1-B42F-C9D2443B6CA7}" presName="cycle" presStyleCnt="0"/>
      <dgm:spPr/>
    </dgm:pt>
    <dgm:pt modelId="{A447657D-FF3B-43C9-8473-B326EF67144E}" type="pres">
      <dgm:prSet presAssocID="{70E253C5-7902-40D1-B42F-C9D2443B6CA7}" presName="srcNode" presStyleLbl="node1" presStyleIdx="0" presStyleCnt="3"/>
      <dgm:spPr/>
    </dgm:pt>
    <dgm:pt modelId="{7C30C6A3-77D8-40A0-9E87-46DAD29AF911}" type="pres">
      <dgm:prSet presAssocID="{70E253C5-7902-40D1-B42F-C9D2443B6CA7}" presName="conn" presStyleLbl="parChTrans1D2" presStyleIdx="0" presStyleCnt="1"/>
      <dgm:spPr/>
      <dgm:t>
        <a:bodyPr/>
        <a:lstStyle/>
        <a:p>
          <a:endParaRPr lang="fr-FR"/>
        </a:p>
      </dgm:t>
    </dgm:pt>
    <dgm:pt modelId="{ED33B73C-6AB3-4B12-B87F-7C087CEFE3BA}" type="pres">
      <dgm:prSet presAssocID="{70E253C5-7902-40D1-B42F-C9D2443B6CA7}" presName="extraNode" presStyleLbl="node1" presStyleIdx="0" presStyleCnt="3"/>
      <dgm:spPr/>
    </dgm:pt>
    <dgm:pt modelId="{C7D05C9B-B8DE-4B5E-9540-3568849CB271}" type="pres">
      <dgm:prSet presAssocID="{70E253C5-7902-40D1-B42F-C9D2443B6CA7}" presName="dstNode" presStyleLbl="node1" presStyleIdx="0" presStyleCnt="3"/>
      <dgm:spPr/>
    </dgm:pt>
    <dgm:pt modelId="{1D066AFC-A0D9-4161-9859-C0BB027BD620}" type="pres">
      <dgm:prSet presAssocID="{A9BDBF53-40B7-474B-8F86-D43D825AAD18}" presName="text_1" presStyleLbl="node1" presStyleIdx="0" presStyleCnt="3">
        <dgm:presLayoutVars>
          <dgm:bulletEnabled val="1"/>
        </dgm:presLayoutVars>
      </dgm:prSet>
      <dgm:spPr/>
      <dgm:t>
        <a:bodyPr/>
        <a:lstStyle/>
        <a:p>
          <a:endParaRPr lang="fr-FR"/>
        </a:p>
      </dgm:t>
    </dgm:pt>
    <dgm:pt modelId="{0E41B0B0-8C73-4415-8974-F45478EEFD5F}" type="pres">
      <dgm:prSet presAssocID="{A9BDBF53-40B7-474B-8F86-D43D825AAD18}" presName="accent_1" presStyleCnt="0"/>
      <dgm:spPr/>
    </dgm:pt>
    <dgm:pt modelId="{E0BC4AC7-D3B8-449C-949D-DA3D2589B61A}" type="pres">
      <dgm:prSet presAssocID="{A9BDBF53-40B7-474B-8F86-D43D825AAD18}" presName="accentRepeatNode" presStyleLbl="solidFgAcc1" presStyleIdx="0" presStyleCnt="3"/>
      <dgm:spPr/>
    </dgm:pt>
    <dgm:pt modelId="{E4B99B6B-97B6-48D5-AE5F-A9475EAEFF46}" type="pres">
      <dgm:prSet presAssocID="{748D3570-FA63-4D7B-9352-8A3551679549}" presName="text_2" presStyleLbl="node1" presStyleIdx="1" presStyleCnt="3">
        <dgm:presLayoutVars>
          <dgm:bulletEnabled val="1"/>
        </dgm:presLayoutVars>
      </dgm:prSet>
      <dgm:spPr/>
      <dgm:t>
        <a:bodyPr/>
        <a:lstStyle/>
        <a:p>
          <a:endParaRPr lang="fr-FR"/>
        </a:p>
      </dgm:t>
    </dgm:pt>
    <dgm:pt modelId="{FAC41364-B23C-4EB9-8C35-6AB5BA0D7045}" type="pres">
      <dgm:prSet presAssocID="{748D3570-FA63-4D7B-9352-8A3551679549}" presName="accent_2" presStyleCnt="0"/>
      <dgm:spPr/>
    </dgm:pt>
    <dgm:pt modelId="{08C02EFB-98DC-45B9-BFCF-00F84C9F5E2B}" type="pres">
      <dgm:prSet presAssocID="{748D3570-FA63-4D7B-9352-8A3551679549}" presName="accentRepeatNode" presStyleLbl="solidFgAcc1" presStyleIdx="1" presStyleCnt="3"/>
      <dgm:spPr/>
    </dgm:pt>
    <dgm:pt modelId="{A53E225B-0B3C-4B4A-BF26-425B1D8658FE}" type="pres">
      <dgm:prSet presAssocID="{1D279EA1-7F1D-4793-9ED4-DA03AD57857B}" presName="text_3" presStyleLbl="node1" presStyleIdx="2" presStyleCnt="3">
        <dgm:presLayoutVars>
          <dgm:bulletEnabled val="1"/>
        </dgm:presLayoutVars>
      </dgm:prSet>
      <dgm:spPr/>
      <dgm:t>
        <a:bodyPr/>
        <a:lstStyle/>
        <a:p>
          <a:endParaRPr lang="fr-FR"/>
        </a:p>
      </dgm:t>
    </dgm:pt>
    <dgm:pt modelId="{7513D0D2-E9A7-4BC8-B83E-9E1B6918DE75}" type="pres">
      <dgm:prSet presAssocID="{1D279EA1-7F1D-4793-9ED4-DA03AD57857B}" presName="accent_3" presStyleCnt="0"/>
      <dgm:spPr/>
    </dgm:pt>
    <dgm:pt modelId="{5CEB28A3-067F-4F29-8C56-C8AC342FBF2B}" type="pres">
      <dgm:prSet presAssocID="{1D279EA1-7F1D-4793-9ED4-DA03AD57857B}" presName="accentRepeatNode" presStyleLbl="solidFgAcc1" presStyleIdx="2" presStyleCnt="3" custLinFactNeighborX="307" custLinFactNeighborY="951"/>
      <dgm:spPr/>
    </dgm:pt>
  </dgm:ptLst>
  <dgm:cxnLst>
    <dgm:cxn modelId="{0F0090C9-8BFA-44E9-B04C-21A9C725C187}" type="presOf" srcId="{70E253C5-7902-40D1-B42F-C9D2443B6CA7}" destId="{B31A47A8-0722-468F-BD28-7FABE1C85DD7}" srcOrd="0" destOrd="0" presId="urn:microsoft.com/office/officeart/2008/layout/VerticalCurvedList"/>
    <dgm:cxn modelId="{82320D8F-07F7-4D7A-820F-D0729E804CB7}" type="presOf" srcId="{08A12539-F325-468E-8A46-B8051C481743}" destId="{7C30C6A3-77D8-40A0-9E87-46DAD29AF911}" srcOrd="0" destOrd="0" presId="urn:microsoft.com/office/officeart/2008/layout/VerticalCurvedList"/>
    <dgm:cxn modelId="{02F58786-902A-4144-93B2-A700F478ACFF}" type="presOf" srcId="{748D3570-FA63-4D7B-9352-8A3551679549}" destId="{E4B99B6B-97B6-48D5-AE5F-A9475EAEFF46}" srcOrd="0" destOrd="0" presId="urn:microsoft.com/office/officeart/2008/layout/VerticalCurvedList"/>
    <dgm:cxn modelId="{E5482503-871C-42E1-820B-BB283B9FB463}" type="presOf" srcId="{1D279EA1-7F1D-4793-9ED4-DA03AD57857B}" destId="{A53E225B-0B3C-4B4A-BF26-425B1D8658FE}" srcOrd="0" destOrd="0" presId="urn:microsoft.com/office/officeart/2008/layout/VerticalCurvedList"/>
    <dgm:cxn modelId="{53DFABB3-9167-44EE-90D6-37BB7C8D5A8C}" srcId="{70E253C5-7902-40D1-B42F-C9D2443B6CA7}" destId="{A9BDBF53-40B7-474B-8F86-D43D825AAD18}" srcOrd="0" destOrd="0" parTransId="{843CDD17-4196-441C-96FA-178CD4FB53AE}" sibTransId="{08A12539-F325-468E-8A46-B8051C481743}"/>
    <dgm:cxn modelId="{DED36707-3FC3-4418-A658-DA3B853B2437}" srcId="{70E253C5-7902-40D1-B42F-C9D2443B6CA7}" destId="{1D279EA1-7F1D-4793-9ED4-DA03AD57857B}" srcOrd="2" destOrd="0" parTransId="{2B6902DA-0BF0-4CC0-BE2C-EC88FD702B0C}" sibTransId="{209FF253-32AF-4EF6-AE29-518C369C9CA2}"/>
    <dgm:cxn modelId="{0C4FD6CC-00EB-4C02-9C7E-010BC63DCD08}" srcId="{70E253C5-7902-40D1-B42F-C9D2443B6CA7}" destId="{748D3570-FA63-4D7B-9352-8A3551679549}" srcOrd="1" destOrd="0" parTransId="{00ABF489-1ABA-4AC7-8AF5-70EBF02F366D}" sibTransId="{8E86D98B-36F7-440D-BC40-B1BDA0F70887}"/>
    <dgm:cxn modelId="{92450BDE-70FC-4694-BA5A-B190A448CC73}" type="presOf" srcId="{A9BDBF53-40B7-474B-8F86-D43D825AAD18}" destId="{1D066AFC-A0D9-4161-9859-C0BB027BD620}" srcOrd="0" destOrd="0" presId="urn:microsoft.com/office/officeart/2008/layout/VerticalCurvedList"/>
    <dgm:cxn modelId="{2998C89A-FD03-48F9-ABD3-53F29188FD35}" type="presParOf" srcId="{B31A47A8-0722-468F-BD28-7FABE1C85DD7}" destId="{C11442B5-E77B-4D3F-A5B1-D06B5ED6BD58}" srcOrd="0" destOrd="0" presId="urn:microsoft.com/office/officeart/2008/layout/VerticalCurvedList"/>
    <dgm:cxn modelId="{2FCE9FE2-A516-4372-AA09-318302D5E409}" type="presParOf" srcId="{C11442B5-E77B-4D3F-A5B1-D06B5ED6BD58}" destId="{633F1844-5664-4D50-A220-E2D2C31FA86B}" srcOrd="0" destOrd="0" presId="urn:microsoft.com/office/officeart/2008/layout/VerticalCurvedList"/>
    <dgm:cxn modelId="{BF04A3D6-7F63-47E3-8D14-88A38A58EF93}" type="presParOf" srcId="{633F1844-5664-4D50-A220-E2D2C31FA86B}" destId="{A447657D-FF3B-43C9-8473-B326EF67144E}" srcOrd="0" destOrd="0" presId="urn:microsoft.com/office/officeart/2008/layout/VerticalCurvedList"/>
    <dgm:cxn modelId="{6E9EFE0E-8577-4D73-847E-7140E8F48AB0}" type="presParOf" srcId="{633F1844-5664-4D50-A220-E2D2C31FA86B}" destId="{7C30C6A3-77D8-40A0-9E87-46DAD29AF911}" srcOrd="1" destOrd="0" presId="urn:microsoft.com/office/officeart/2008/layout/VerticalCurvedList"/>
    <dgm:cxn modelId="{D9723A1C-8ECF-4E0C-ABDB-93B11BE9126C}" type="presParOf" srcId="{633F1844-5664-4D50-A220-E2D2C31FA86B}" destId="{ED33B73C-6AB3-4B12-B87F-7C087CEFE3BA}" srcOrd="2" destOrd="0" presId="urn:microsoft.com/office/officeart/2008/layout/VerticalCurvedList"/>
    <dgm:cxn modelId="{C5604202-6B6D-4091-97E4-CAAE1E50A12B}" type="presParOf" srcId="{633F1844-5664-4D50-A220-E2D2C31FA86B}" destId="{C7D05C9B-B8DE-4B5E-9540-3568849CB271}" srcOrd="3" destOrd="0" presId="urn:microsoft.com/office/officeart/2008/layout/VerticalCurvedList"/>
    <dgm:cxn modelId="{4052A935-83F9-4ABE-865A-B0C6B2A189AE}" type="presParOf" srcId="{C11442B5-E77B-4D3F-A5B1-D06B5ED6BD58}" destId="{1D066AFC-A0D9-4161-9859-C0BB027BD620}" srcOrd="1" destOrd="0" presId="urn:microsoft.com/office/officeart/2008/layout/VerticalCurvedList"/>
    <dgm:cxn modelId="{3B8C6E96-FA63-44A5-A1F2-C4D032DCAD5C}" type="presParOf" srcId="{C11442B5-E77B-4D3F-A5B1-D06B5ED6BD58}" destId="{0E41B0B0-8C73-4415-8974-F45478EEFD5F}" srcOrd="2" destOrd="0" presId="urn:microsoft.com/office/officeart/2008/layout/VerticalCurvedList"/>
    <dgm:cxn modelId="{EE5F5582-5310-4CB0-8068-BF5944AD9974}" type="presParOf" srcId="{0E41B0B0-8C73-4415-8974-F45478EEFD5F}" destId="{E0BC4AC7-D3B8-449C-949D-DA3D2589B61A}" srcOrd="0" destOrd="0" presId="urn:microsoft.com/office/officeart/2008/layout/VerticalCurvedList"/>
    <dgm:cxn modelId="{B4200EF8-3D49-43C6-9CD5-842906EF9DA2}" type="presParOf" srcId="{C11442B5-E77B-4D3F-A5B1-D06B5ED6BD58}" destId="{E4B99B6B-97B6-48D5-AE5F-A9475EAEFF46}" srcOrd="3" destOrd="0" presId="urn:microsoft.com/office/officeart/2008/layout/VerticalCurvedList"/>
    <dgm:cxn modelId="{52F98076-85FC-4062-A7DF-9687C2A8F2BC}" type="presParOf" srcId="{C11442B5-E77B-4D3F-A5B1-D06B5ED6BD58}" destId="{FAC41364-B23C-4EB9-8C35-6AB5BA0D7045}" srcOrd="4" destOrd="0" presId="urn:microsoft.com/office/officeart/2008/layout/VerticalCurvedList"/>
    <dgm:cxn modelId="{0DC7F8F1-E215-497B-A96A-FE83FF198A49}" type="presParOf" srcId="{FAC41364-B23C-4EB9-8C35-6AB5BA0D7045}" destId="{08C02EFB-98DC-45B9-BFCF-00F84C9F5E2B}" srcOrd="0" destOrd="0" presId="urn:microsoft.com/office/officeart/2008/layout/VerticalCurvedList"/>
    <dgm:cxn modelId="{F061B7D3-CE63-4080-9003-1D1F9E5634D0}" type="presParOf" srcId="{C11442B5-E77B-4D3F-A5B1-D06B5ED6BD58}" destId="{A53E225B-0B3C-4B4A-BF26-425B1D8658FE}" srcOrd="5" destOrd="0" presId="urn:microsoft.com/office/officeart/2008/layout/VerticalCurvedList"/>
    <dgm:cxn modelId="{2F8A33F1-B2E1-473D-989A-4F524A74EEF9}" type="presParOf" srcId="{C11442B5-E77B-4D3F-A5B1-D06B5ED6BD58}" destId="{7513D0D2-E9A7-4BC8-B83E-9E1B6918DE75}" srcOrd="6" destOrd="0" presId="urn:microsoft.com/office/officeart/2008/layout/VerticalCurvedList"/>
    <dgm:cxn modelId="{7C0BD8EF-10AC-426E-87FE-4C8189138106}" type="presParOf" srcId="{7513D0D2-E9A7-4BC8-B83E-9E1B6918DE75}" destId="{5CEB28A3-067F-4F29-8C56-C8AC342FBF2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19EA9-F434-4404-A457-A939673BD08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fr-FR"/>
        </a:p>
      </dgm:t>
    </dgm:pt>
    <dgm:pt modelId="{9C71C265-A925-4BEB-B666-09BB0B861947}">
      <dgm:prSet phldrT="[Texte]" custT="1"/>
      <dgm:spPr>
        <a:solidFill>
          <a:schemeClr val="accent1"/>
        </a:solidFill>
      </dgm:spPr>
      <dgm:t>
        <a:bodyPr/>
        <a:lstStyle/>
        <a:p>
          <a:pPr algn="ctr"/>
          <a:r>
            <a:rPr lang="fr-FR" sz="1600" dirty="0" smtClean="0"/>
            <a:t>Obtention  de la carte d’identité scolaire ( </a:t>
          </a:r>
          <a:r>
            <a:rPr lang="fr-FR" sz="1600" dirty="0" err="1" smtClean="0"/>
            <a:t>Schülerausweis</a:t>
          </a:r>
          <a:r>
            <a:rPr lang="fr-FR" sz="1600" dirty="0" smtClean="0"/>
            <a:t> ) </a:t>
          </a:r>
          <a:endParaRPr lang="fr-FR" sz="1600" dirty="0"/>
        </a:p>
      </dgm:t>
    </dgm:pt>
    <dgm:pt modelId="{C02E7CCC-9582-4206-B198-DF8DA01531D5}" type="parTrans" cxnId="{90C93872-4B00-4020-9848-01748BE3820D}">
      <dgm:prSet/>
      <dgm:spPr/>
      <dgm:t>
        <a:bodyPr/>
        <a:lstStyle/>
        <a:p>
          <a:endParaRPr lang="fr-FR"/>
        </a:p>
      </dgm:t>
    </dgm:pt>
    <dgm:pt modelId="{151E824F-EBEB-4189-AD1B-39414720D167}" type="sibTrans" cxnId="{90C93872-4B00-4020-9848-01748BE3820D}">
      <dgm:prSet/>
      <dgm:spPr/>
      <dgm:t>
        <a:bodyPr/>
        <a:lstStyle/>
        <a:p>
          <a:endParaRPr lang="fr-FR"/>
        </a:p>
      </dgm:t>
    </dgm:pt>
    <dgm:pt modelId="{2C383C95-38CC-4E95-B342-E653C628D840}">
      <dgm:prSet phldrT="[Texte]" custT="1"/>
      <dgm:spPr/>
      <dgm:t>
        <a:bodyPr/>
        <a:lstStyle/>
        <a:p>
          <a:r>
            <a:rPr lang="fr-FR" sz="1600" dirty="0" smtClean="0"/>
            <a:t>Achat  d’un titre de transport </a:t>
          </a:r>
          <a:endParaRPr lang="fr-FR" sz="1600" dirty="0"/>
        </a:p>
      </dgm:t>
    </dgm:pt>
    <dgm:pt modelId="{6AFB3F2B-D13D-4AC5-9DD4-ECA2ADC6B80D}" type="parTrans" cxnId="{568566A4-E732-4DDB-B673-1E74BDDB64F3}">
      <dgm:prSet/>
      <dgm:spPr/>
      <dgm:t>
        <a:bodyPr/>
        <a:lstStyle/>
        <a:p>
          <a:endParaRPr lang="fr-FR"/>
        </a:p>
      </dgm:t>
    </dgm:pt>
    <dgm:pt modelId="{10763B19-51C5-4353-A14D-19425C951C05}" type="sibTrans" cxnId="{568566A4-E732-4DDB-B673-1E74BDDB64F3}">
      <dgm:prSet/>
      <dgm:spPr/>
      <dgm:t>
        <a:bodyPr/>
        <a:lstStyle/>
        <a:p>
          <a:endParaRPr lang="fr-FR"/>
        </a:p>
      </dgm:t>
    </dgm:pt>
    <dgm:pt modelId="{0AE7F98C-C0BF-414F-97A5-43383F7052E1}">
      <dgm:prSet custT="1"/>
      <dgm:spPr/>
      <dgm:t>
        <a:bodyPr/>
        <a:lstStyle/>
        <a:p>
          <a:r>
            <a:rPr lang="fr-FR" sz="1600" dirty="0" smtClean="0"/>
            <a:t>Demande de prolongation de visa</a:t>
          </a:r>
          <a:endParaRPr lang="fr-FR" sz="1600" dirty="0"/>
        </a:p>
      </dgm:t>
    </dgm:pt>
    <dgm:pt modelId="{C0986A4F-3CA2-46E1-ABCF-B506C71231C2}" type="parTrans" cxnId="{9F4BF5B4-1D53-4AD8-8E41-0484C1B8CFB8}">
      <dgm:prSet/>
      <dgm:spPr/>
      <dgm:t>
        <a:bodyPr/>
        <a:lstStyle/>
        <a:p>
          <a:endParaRPr lang="fr-FR"/>
        </a:p>
      </dgm:t>
    </dgm:pt>
    <dgm:pt modelId="{144764FD-A3EC-407F-A180-0C6333ABD493}" type="sibTrans" cxnId="{9F4BF5B4-1D53-4AD8-8E41-0484C1B8CFB8}">
      <dgm:prSet/>
      <dgm:spPr/>
      <dgm:t>
        <a:bodyPr/>
        <a:lstStyle/>
        <a:p>
          <a:endParaRPr lang="fr-FR"/>
        </a:p>
      </dgm:t>
    </dgm:pt>
    <dgm:pt modelId="{27D734F2-D96D-4DE9-8A7E-18C2C7050B09}">
      <dgm:prSet custT="1"/>
      <dgm:spPr/>
      <dgm:t>
        <a:bodyPr/>
        <a:lstStyle/>
        <a:p>
          <a:endParaRPr lang="fr-FR" sz="900" i="1" dirty="0" smtClean="0"/>
        </a:p>
        <a:p>
          <a:r>
            <a:rPr lang="fr-FR" sz="1600" i="1" dirty="0" err="1" smtClean="0"/>
            <a:t>Anmeldung</a:t>
          </a:r>
          <a:r>
            <a:rPr lang="fr-FR" sz="1600" i="1" dirty="0" smtClean="0"/>
            <a:t> </a:t>
          </a:r>
          <a:r>
            <a:rPr lang="fr-FR" sz="1600" i="1" dirty="0" err="1" smtClean="0"/>
            <a:t>bei</a:t>
          </a:r>
          <a:r>
            <a:rPr lang="fr-FR" sz="1600" i="1" dirty="0" smtClean="0"/>
            <a:t> </a:t>
          </a:r>
          <a:r>
            <a:rPr lang="fr-FR" sz="1600" i="1" dirty="0" err="1" smtClean="0"/>
            <a:t>einer</a:t>
          </a:r>
          <a:r>
            <a:rPr lang="fr-FR" sz="1600" i="1" dirty="0" smtClean="0"/>
            <a:t> </a:t>
          </a:r>
          <a:r>
            <a:rPr lang="fr-FR" sz="1600" i="1" dirty="0" err="1" smtClean="0"/>
            <a:t>Meldebehörde</a:t>
          </a:r>
          <a:r>
            <a:rPr lang="fr-FR" sz="1600" dirty="0" smtClean="0"/>
            <a:t> à la Mairie du quartier  de résidence.</a:t>
          </a:r>
          <a:br>
            <a:rPr lang="fr-FR" sz="1600" dirty="0" smtClean="0"/>
          </a:br>
          <a:r>
            <a:rPr lang="fr-FR" sz="1600" dirty="0" smtClean="0"/>
            <a:t>        </a:t>
          </a:r>
        </a:p>
      </dgm:t>
    </dgm:pt>
    <dgm:pt modelId="{9AED5BAA-F66D-4973-AFD6-FFDE920B42AA}" type="parTrans" cxnId="{BEF2AB1A-02DD-438A-A50A-D7943F7619DA}">
      <dgm:prSet/>
      <dgm:spPr/>
      <dgm:t>
        <a:bodyPr/>
        <a:lstStyle/>
        <a:p>
          <a:endParaRPr lang="fr-FR"/>
        </a:p>
      </dgm:t>
    </dgm:pt>
    <dgm:pt modelId="{9537F8CB-788C-413D-A5B7-3DE9CDE34D19}" type="sibTrans" cxnId="{BEF2AB1A-02DD-438A-A50A-D7943F7619DA}">
      <dgm:prSet/>
      <dgm:spPr/>
      <dgm:t>
        <a:bodyPr/>
        <a:lstStyle/>
        <a:p>
          <a:endParaRPr lang="fr-FR"/>
        </a:p>
      </dgm:t>
    </dgm:pt>
    <dgm:pt modelId="{2199ECD7-7B87-458F-B375-E9A7941FEB53}">
      <dgm:prSet custT="1"/>
      <dgm:spPr/>
      <dgm:t>
        <a:bodyPr/>
        <a:lstStyle/>
        <a:p>
          <a:r>
            <a:rPr lang="fr-FR" sz="1600" dirty="0" smtClean="0"/>
            <a:t>Ouverture d’un compte bancaire</a:t>
          </a:r>
        </a:p>
      </dgm:t>
    </dgm:pt>
    <dgm:pt modelId="{42F547F2-E5EE-4AA3-B82A-B4B84B1FFB21}" type="parTrans" cxnId="{4A7CA7F3-DD16-4ED2-A9FE-4351DC73CF7F}">
      <dgm:prSet/>
      <dgm:spPr/>
      <dgm:t>
        <a:bodyPr/>
        <a:lstStyle/>
        <a:p>
          <a:endParaRPr lang="fr-FR"/>
        </a:p>
      </dgm:t>
    </dgm:pt>
    <dgm:pt modelId="{348E1669-F4AE-4EDE-B633-E94BB71D8F75}" type="sibTrans" cxnId="{4A7CA7F3-DD16-4ED2-A9FE-4351DC73CF7F}">
      <dgm:prSet/>
      <dgm:spPr/>
      <dgm:t>
        <a:bodyPr/>
        <a:lstStyle/>
        <a:p>
          <a:endParaRPr lang="fr-FR"/>
        </a:p>
      </dgm:t>
    </dgm:pt>
    <dgm:pt modelId="{0F21AC56-47BB-4870-8E73-5B09C58C2E47}" type="pres">
      <dgm:prSet presAssocID="{05A19EA9-F434-4404-A457-A939673BD088}" presName="linearFlow" presStyleCnt="0">
        <dgm:presLayoutVars>
          <dgm:dir/>
          <dgm:resizeHandles val="exact"/>
        </dgm:presLayoutVars>
      </dgm:prSet>
      <dgm:spPr/>
      <dgm:t>
        <a:bodyPr/>
        <a:lstStyle/>
        <a:p>
          <a:endParaRPr lang="fr-FR"/>
        </a:p>
      </dgm:t>
    </dgm:pt>
    <dgm:pt modelId="{6A39451A-9BC5-4B01-8B36-33A5E5C2DAD1}" type="pres">
      <dgm:prSet presAssocID="{9C71C265-A925-4BEB-B666-09BB0B861947}" presName="composite" presStyleCnt="0"/>
      <dgm:spPr/>
    </dgm:pt>
    <dgm:pt modelId="{DF36BC84-7F62-4C2E-8589-AA1301A15A3B}" type="pres">
      <dgm:prSet presAssocID="{9C71C265-A925-4BEB-B666-09BB0B861947}" presName="imgShp" presStyleLbl="fgImgPlace1" presStyleIdx="0" presStyleCnt="5"/>
      <dgm:spPr/>
    </dgm:pt>
    <dgm:pt modelId="{C3B92670-F439-4F37-A05B-43363886695D}" type="pres">
      <dgm:prSet presAssocID="{9C71C265-A925-4BEB-B666-09BB0B861947}" presName="txShp" presStyleLbl="node1" presStyleIdx="0" presStyleCnt="5">
        <dgm:presLayoutVars>
          <dgm:bulletEnabled val="1"/>
        </dgm:presLayoutVars>
      </dgm:prSet>
      <dgm:spPr/>
      <dgm:t>
        <a:bodyPr/>
        <a:lstStyle/>
        <a:p>
          <a:endParaRPr lang="fr-FR"/>
        </a:p>
      </dgm:t>
    </dgm:pt>
    <dgm:pt modelId="{28BE557D-9D4F-41FB-AFF2-02DDD9F38668}" type="pres">
      <dgm:prSet presAssocID="{151E824F-EBEB-4189-AD1B-39414720D167}" presName="spacing" presStyleCnt="0"/>
      <dgm:spPr/>
    </dgm:pt>
    <dgm:pt modelId="{8C00FF82-7244-4F81-A925-5EC8D75AABCA}" type="pres">
      <dgm:prSet presAssocID="{2C383C95-38CC-4E95-B342-E653C628D840}" presName="composite" presStyleCnt="0"/>
      <dgm:spPr/>
    </dgm:pt>
    <dgm:pt modelId="{81DF2FCA-45C3-4D58-B22C-71309DFAB657}" type="pres">
      <dgm:prSet presAssocID="{2C383C95-38CC-4E95-B342-E653C628D840}" presName="imgShp" presStyleLbl="fgImgPlace1" presStyleIdx="1" presStyleCnt="5"/>
      <dgm:spPr/>
    </dgm:pt>
    <dgm:pt modelId="{C80910DF-DE10-4385-8AE4-328C7AE2488A}" type="pres">
      <dgm:prSet presAssocID="{2C383C95-38CC-4E95-B342-E653C628D840}" presName="txShp" presStyleLbl="node1" presStyleIdx="1" presStyleCnt="5">
        <dgm:presLayoutVars>
          <dgm:bulletEnabled val="1"/>
        </dgm:presLayoutVars>
      </dgm:prSet>
      <dgm:spPr/>
      <dgm:t>
        <a:bodyPr/>
        <a:lstStyle/>
        <a:p>
          <a:endParaRPr lang="fr-FR"/>
        </a:p>
      </dgm:t>
    </dgm:pt>
    <dgm:pt modelId="{C2F78875-5D9C-4653-AD2E-9703EBE2EC42}" type="pres">
      <dgm:prSet presAssocID="{10763B19-51C5-4353-A14D-19425C951C05}" presName="spacing" presStyleCnt="0"/>
      <dgm:spPr/>
    </dgm:pt>
    <dgm:pt modelId="{0A2520BB-3E13-45DD-8995-9946676F680C}" type="pres">
      <dgm:prSet presAssocID="{27D734F2-D96D-4DE9-8A7E-18C2C7050B09}" presName="composite" presStyleCnt="0"/>
      <dgm:spPr/>
    </dgm:pt>
    <dgm:pt modelId="{942E44B1-3B3D-4DAA-BCC0-694F5F18E230}" type="pres">
      <dgm:prSet presAssocID="{27D734F2-D96D-4DE9-8A7E-18C2C7050B09}" presName="imgShp" presStyleLbl="fgImgPlace1" presStyleIdx="2" presStyleCnt="5"/>
      <dgm:spPr/>
    </dgm:pt>
    <dgm:pt modelId="{8B09ABD9-1CC6-49F2-9703-421271369830}" type="pres">
      <dgm:prSet presAssocID="{27D734F2-D96D-4DE9-8A7E-18C2C7050B09}" presName="txShp" presStyleLbl="node1" presStyleIdx="2" presStyleCnt="5" custLinFactNeighborX="531" custLinFactNeighborY="-1661">
        <dgm:presLayoutVars>
          <dgm:bulletEnabled val="1"/>
        </dgm:presLayoutVars>
      </dgm:prSet>
      <dgm:spPr/>
      <dgm:t>
        <a:bodyPr/>
        <a:lstStyle/>
        <a:p>
          <a:endParaRPr lang="fr-FR"/>
        </a:p>
      </dgm:t>
    </dgm:pt>
    <dgm:pt modelId="{B9D75A63-4C7A-42E1-A984-329BAB94BD82}" type="pres">
      <dgm:prSet presAssocID="{9537F8CB-788C-413D-A5B7-3DE9CDE34D19}" presName="spacing" presStyleCnt="0"/>
      <dgm:spPr/>
    </dgm:pt>
    <dgm:pt modelId="{06EDBDDA-68E8-4056-81BA-90CCE0843ED7}" type="pres">
      <dgm:prSet presAssocID="{2199ECD7-7B87-458F-B375-E9A7941FEB53}" presName="composite" presStyleCnt="0"/>
      <dgm:spPr/>
    </dgm:pt>
    <dgm:pt modelId="{60A71991-6AE7-4CEB-BDA8-B4AD87CB2800}" type="pres">
      <dgm:prSet presAssocID="{2199ECD7-7B87-458F-B375-E9A7941FEB53}" presName="imgShp" presStyleLbl="fgImgPlace1" presStyleIdx="3" presStyleCnt="5"/>
      <dgm:spPr/>
    </dgm:pt>
    <dgm:pt modelId="{13A5717B-0B32-46BC-B627-93838071E892}" type="pres">
      <dgm:prSet presAssocID="{2199ECD7-7B87-458F-B375-E9A7941FEB53}" presName="txShp" presStyleLbl="node1" presStyleIdx="3" presStyleCnt="5" custLinFactNeighborX="527" custLinFactNeighborY="-4133">
        <dgm:presLayoutVars>
          <dgm:bulletEnabled val="1"/>
        </dgm:presLayoutVars>
      </dgm:prSet>
      <dgm:spPr/>
      <dgm:t>
        <a:bodyPr/>
        <a:lstStyle/>
        <a:p>
          <a:endParaRPr lang="fr-FR"/>
        </a:p>
      </dgm:t>
    </dgm:pt>
    <dgm:pt modelId="{09AB93BA-A967-4182-AB44-58AF94D9411F}" type="pres">
      <dgm:prSet presAssocID="{348E1669-F4AE-4EDE-B633-E94BB71D8F75}" presName="spacing" presStyleCnt="0"/>
      <dgm:spPr/>
    </dgm:pt>
    <dgm:pt modelId="{401F1B4D-34E1-489B-B214-CE2BE29A6480}" type="pres">
      <dgm:prSet presAssocID="{0AE7F98C-C0BF-414F-97A5-43383F7052E1}" presName="composite" presStyleCnt="0"/>
      <dgm:spPr/>
    </dgm:pt>
    <dgm:pt modelId="{73DEC3B6-CA45-499E-B8BA-BB21607D83FC}" type="pres">
      <dgm:prSet presAssocID="{0AE7F98C-C0BF-414F-97A5-43383F7052E1}" presName="imgShp" presStyleLbl="fgImgPlace1" presStyleIdx="4" presStyleCnt="5"/>
      <dgm:spPr/>
    </dgm:pt>
    <dgm:pt modelId="{BA453909-0B3C-4490-B55B-FB2925E206FE}" type="pres">
      <dgm:prSet presAssocID="{0AE7F98C-C0BF-414F-97A5-43383F7052E1}" presName="txShp" presStyleLbl="node1" presStyleIdx="4" presStyleCnt="5">
        <dgm:presLayoutVars>
          <dgm:bulletEnabled val="1"/>
        </dgm:presLayoutVars>
      </dgm:prSet>
      <dgm:spPr/>
      <dgm:t>
        <a:bodyPr/>
        <a:lstStyle/>
        <a:p>
          <a:endParaRPr lang="fr-FR"/>
        </a:p>
      </dgm:t>
    </dgm:pt>
  </dgm:ptLst>
  <dgm:cxnLst>
    <dgm:cxn modelId="{E80F7A32-3142-4D93-8B8E-03C18BB287CA}" type="presOf" srcId="{2199ECD7-7B87-458F-B375-E9A7941FEB53}" destId="{13A5717B-0B32-46BC-B627-93838071E892}" srcOrd="0" destOrd="0" presId="urn:microsoft.com/office/officeart/2005/8/layout/vList3"/>
    <dgm:cxn modelId="{C12DCBED-1EF9-4F94-93E9-617F8D871755}" type="presOf" srcId="{2C383C95-38CC-4E95-B342-E653C628D840}" destId="{C80910DF-DE10-4385-8AE4-328C7AE2488A}" srcOrd="0" destOrd="0" presId="urn:microsoft.com/office/officeart/2005/8/layout/vList3"/>
    <dgm:cxn modelId="{568566A4-E732-4DDB-B673-1E74BDDB64F3}" srcId="{05A19EA9-F434-4404-A457-A939673BD088}" destId="{2C383C95-38CC-4E95-B342-E653C628D840}" srcOrd="1" destOrd="0" parTransId="{6AFB3F2B-D13D-4AC5-9DD4-ECA2ADC6B80D}" sibTransId="{10763B19-51C5-4353-A14D-19425C951C05}"/>
    <dgm:cxn modelId="{90C93872-4B00-4020-9848-01748BE3820D}" srcId="{05A19EA9-F434-4404-A457-A939673BD088}" destId="{9C71C265-A925-4BEB-B666-09BB0B861947}" srcOrd="0" destOrd="0" parTransId="{C02E7CCC-9582-4206-B198-DF8DA01531D5}" sibTransId="{151E824F-EBEB-4189-AD1B-39414720D167}"/>
    <dgm:cxn modelId="{F9404225-CEDB-457E-A584-34FB51659645}" type="presOf" srcId="{0AE7F98C-C0BF-414F-97A5-43383F7052E1}" destId="{BA453909-0B3C-4490-B55B-FB2925E206FE}" srcOrd="0" destOrd="0" presId="urn:microsoft.com/office/officeart/2005/8/layout/vList3"/>
    <dgm:cxn modelId="{9F4BF5B4-1D53-4AD8-8E41-0484C1B8CFB8}" srcId="{05A19EA9-F434-4404-A457-A939673BD088}" destId="{0AE7F98C-C0BF-414F-97A5-43383F7052E1}" srcOrd="4" destOrd="0" parTransId="{C0986A4F-3CA2-46E1-ABCF-B506C71231C2}" sibTransId="{144764FD-A3EC-407F-A180-0C6333ABD493}"/>
    <dgm:cxn modelId="{95487244-3FA5-4412-8F96-15548D7E7761}" type="presOf" srcId="{05A19EA9-F434-4404-A457-A939673BD088}" destId="{0F21AC56-47BB-4870-8E73-5B09C58C2E47}" srcOrd="0" destOrd="0" presId="urn:microsoft.com/office/officeart/2005/8/layout/vList3"/>
    <dgm:cxn modelId="{39706633-2C25-4B04-82C7-1EDCB1BA73CE}" type="presOf" srcId="{9C71C265-A925-4BEB-B666-09BB0B861947}" destId="{C3B92670-F439-4F37-A05B-43363886695D}" srcOrd="0" destOrd="0" presId="urn:microsoft.com/office/officeart/2005/8/layout/vList3"/>
    <dgm:cxn modelId="{2A757D9B-2405-431D-86DD-146336D36825}" type="presOf" srcId="{27D734F2-D96D-4DE9-8A7E-18C2C7050B09}" destId="{8B09ABD9-1CC6-49F2-9703-421271369830}" srcOrd="0" destOrd="0" presId="urn:microsoft.com/office/officeart/2005/8/layout/vList3"/>
    <dgm:cxn modelId="{4A7CA7F3-DD16-4ED2-A9FE-4351DC73CF7F}" srcId="{05A19EA9-F434-4404-A457-A939673BD088}" destId="{2199ECD7-7B87-458F-B375-E9A7941FEB53}" srcOrd="3" destOrd="0" parTransId="{42F547F2-E5EE-4AA3-B82A-B4B84B1FFB21}" sibTransId="{348E1669-F4AE-4EDE-B633-E94BB71D8F75}"/>
    <dgm:cxn modelId="{BEF2AB1A-02DD-438A-A50A-D7943F7619DA}" srcId="{05A19EA9-F434-4404-A457-A939673BD088}" destId="{27D734F2-D96D-4DE9-8A7E-18C2C7050B09}" srcOrd="2" destOrd="0" parTransId="{9AED5BAA-F66D-4973-AFD6-FFDE920B42AA}" sibTransId="{9537F8CB-788C-413D-A5B7-3DE9CDE34D19}"/>
    <dgm:cxn modelId="{37A2606F-2093-4310-9DB8-F8217566835A}" type="presParOf" srcId="{0F21AC56-47BB-4870-8E73-5B09C58C2E47}" destId="{6A39451A-9BC5-4B01-8B36-33A5E5C2DAD1}" srcOrd="0" destOrd="0" presId="urn:microsoft.com/office/officeart/2005/8/layout/vList3"/>
    <dgm:cxn modelId="{AFE829C4-DC25-4E8B-AB97-700106982FA0}" type="presParOf" srcId="{6A39451A-9BC5-4B01-8B36-33A5E5C2DAD1}" destId="{DF36BC84-7F62-4C2E-8589-AA1301A15A3B}" srcOrd="0" destOrd="0" presId="urn:microsoft.com/office/officeart/2005/8/layout/vList3"/>
    <dgm:cxn modelId="{63D43A83-F69B-46E9-B4DB-C724C0DB6D4A}" type="presParOf" srcId="{6A39451A-9BC5-4B01-8B36-33A5E5C2DAD1}" destId="{C3B92670-F439-4F37-A05B-43363886695D}" srcOrd="1" destOrd="0" presId="urn:microsoft.com/office/officeart/2005/8/layout/vList3"/>
    <dgm:cxn modelId="{2C94863A-0B79-4236-BF5F-AF2199FD3933}" type="presParOf" srcId="{0F21AC56-47BB-4870-8E73-5B09C58C2E47}" destId="{28BE557D-9D4F-41FB-AFF2-02DDD9F38668}" srcOrd="1" destOrd="0" presId="urn:microsoft.com/office/officeart/2005/8/layout/vList3"/>
    <dgm:cxn modelId="{3F713A8E-BE61-428A-A74B-F79F1E11C6CB}" type="presParOf" srcId="{0F21AC56-47BB-4870-8E73-5B09C58C2E47}" destId="{8C00FF82-7244-4F81-A925-5EC8D75AABCA}" srcOrd="2" destOrd="0" presId="urn:microsoft.com/office/officeart/2005/8/layout/vList3"/>
    <dgm:cxn modelId="{FA7EB96D-3485-45BB-BFBE-B7912448E021}" type="presParOf" srcId="{8C00FF82-7244-4F81-A925-5EC8D75AABCA}" destId="{81DF2FCA-45C3-4D58-B22C-71309DFAB657}" srcOrd="0" destOrd="0" presId="urn:microsoft.com/office/officeart/2005/8/layout/vList3"/>
    <dgm:cxn modelId="{7888E8DE-1821-4432-98C0-6A918363ADC9}" type="presParOf" srcId="{8C00FF82-7244-4F81-A925-5EC8D75AABCA}" destId="{C80910DF-DE10-4385-8AE4-328C7AE2488A}" srcOrd="1" destOrd="0" presId="urn:microsoft.com/office/officeart/2005/8/layout/vList3"/>
    <dgm:cxn modelId="{90BC74BB-08CB-45E5-B575-47F4966815DA}" type="presParOf" srcId="{0F21AC56-47BB-4870-8E73-5B09C58C2E47}" destId="{C2F78875-5D9C-4653-AD2E-9703EBE2EC42}" srcOrd="3" destOrd="0" presId="urn:microsoft.com/office/officeart/2005/8/layout/vList3"/>
    <dgm:cxn modelId="{70C1FDA5-7D9A-4ACB-A4A4-8FAA5C8B173E}" type="presParOf" srcId="{0F21AC56-47BB-4870-8E73-5B09C58C2E47}" destId="{0A2520BB-3E13-45DD-8995-9946676F680C}" srcOrd="4" destOrd="0" presId="urn:microsoft.com/office/officeart/2005/8/layout/vList3"/>
    <dgm:cxn modelId="{34E34B30-F851-4F02-BAA4-0BDFD97D2DE9}" type="presParOf" srcId="{0A2520BB-3E13-45DD-8995-9946676F680C}" destId="{942E44B1-3B3D-4DAA-BCC0-694F5F18E230}" srcOrd="0" destOrd="0" presId="urn:microsoft.com/office/officeart/2005/8/layout/vList3"/>
    <dgm:cxn modelId="{66D2924D-E61D-42E7-B940-6F70DA1D2426}" type="presParOf" srcId="{0A2520BB-3E13-45DD-8995-9946676F680C}" destId="{8B09ABD9-1CC6-49F2-9703-421271369830}" srcOrd="1" destOrd="0" presId="urn:microsoft.com/office/officeart/2005/8/layout/vList3"/>
    <dgm:cxn modelId="{A8731076-29A4-4D10-B2AA-9F9D064EE85A}" type="presParOf" srcId="{0F21AC56-47BB-4870-8E73-5B09C58C2E47}" destId="{B9D75A63-4C7A-42E1-A984-329BAB94BD82}" srcOrd="5" destOrd="0" presId="urn:microsoft.com/office/officeart/2005/8/layout/vList3"/>
    <dgm:cxn modelId="{29E8AE13-FD8B-45C6-99CF-AEBC302B7FA6}" type="presParOf" srcId="{0F21AC56-47BB-4870-8E73-5B09C58C2E47}" destId="{06EDBDDA-68E8-4056-81BA-90CCE0843ED7}" srcOrd="6" destOrd="0" presId="urn:microsoft.com/office/officeart/2005/8/layout/vList3"/>
    <dgm:cxn modelId="{261E1E60-BF37-45C8-992F-E86C691B9E13}" type="presParOf" srcId="{06EDBDDA-68E8-4056-81BA-90CCE0843ED7}" destId="{60A71991-6AE7-4CEB-BDA8-B4AD87CB2800}" srcOrd="0" destOrd="0" presId="urn:microsoft.com/office/officeart/2005/8/layout/vList3"/>
    <dgm:cxn modelId="{41952207-BC53-4929-A59E-521C48985712}" type="presParOf" srcId="{06EDBDDA-68E8-4056-81BA-90CCE0843ED7}" destId="{13A5717B-0B32-46BC-B627-93838071E892}" srcOrd="1" destOrd="0" presId="urn:microsoft.com/office/officeart/2005/8/layout/vList3"/>
    <dgm:cxn modelId="{A5BF14AA-EDDF-4F8B-A8A6-26F373DC37D7}" type="presParOf" srcId="{0F21AC56-47BB-4870-8E73-5B09C58C2E47}" destId="{09AB93BA-A967-4182-AB44-58AF94D9411F}" srcOrd="7" destOrd="0" presId="urn:microsoft.com/office/officeart/2005/8/layout/vList3"/>
    <dgm:cxn modelId="{C0ED06EF-4640-418D-AD4F-E5965B1AB447}" type="presParOf" srcId="{0F21AC56-47BB-4870-8E73-5B09C58C2E47}" destId="{401F1B4D-34E1-489B-B214-CE2BE29A6480}" srcOrd="8" destOrd="0" presId="urn:microsoft.com/office/officeart/2005/8/layout/vList3"/>
    <dgm:cxn modelId="{E939AC4A-301E-4426-B4F6-63DA2488EAB0}" type="presParOf" srcId="{401F1B4D-34E1-489B-B214-CE2BE29A6480}" destId="{73DEC3B6-CA45-499E-B8BA-BB21607D83FC}" srcOrd="0" destOrd="0" presId="urn:microsoft.com/office/officeart/2005/8/layout/vList3"/>
    <dgm:cxn modelId="{2F0494EE-6F1D-49DC-9A34-E6FB23C1CC5E}" type="presParOf" srcId="{401F1B4D-34E1-489B-B214-CE2BE29A6480}" destId="{BA453909-0B3C-4490-B55B-FB2925E206FE}"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0C6A3-77D8-40A0-9E87-46DAD29AF911}">
      <dsp:nvSpPr>
        <dsp:cNvPr id="0" name=""/>
        <dsp:cNvSpPr/>
      </dsp:nvSpPr>
      <dsp:spPr>
        <a:xfrm>
          <a:off x="-5221074" y="-799720"/>
          <a:ext cx="6217584" cy="6217584"/>
        </a:xfrm>
        <a:prstGeom prst="blockArc">
          <a:avLst>
            <a:gd name="adj1" fmla="val 18900000"/>
            <a:gd name="adj2" fmla="val 2700000"/>
            <a:gd name="adj3" fmla="val 34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066AFC-A0D9-4161-9859-C0BB027BD620}">
      <dsp:nvSpPr>
        <dsp:cNvPr id="0" name=""/>
        <dsp:cNvSpPr/>
      </dsp:nvSpPr>
      <dsp:spPr>
        <a:xfrm>
          <a:off x="640998" y="461814"/>
          <a:ext cx="7423271" cy="9236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130" tIns="81280" rIns="81280" bIns="81280" numCol="1" spcCol="1270" anchor="ctr" anchorCtr="0">
          <a:noAutofit/>
        </a:bodyPr>
        <a:lstStyle/>
        <a:p>
          <a:pPr lvl="0" algn="l" defTabSz="1422400">
            <a:lnSpc>
              <a:spcPct val="90000"/>
            </a:lnSpc>
            <a:spcBef>
              <a:spcPct val="0"/>
            </a:spcBef>
            <a:spcAft>
              <a:spcPct val="35000"/>
            </a:spcAft>
          </a:pPr>
          <a:r>
            <a:rPr lang="fr-FR" sz="3200" kern="1200" dirty="0" smtClean="0"/>
            <a:t>         Découverte  des  Villes</a:t>
          </a:r>
        </a:p>
        <a:p>
          <a:pPr lvl="0" algn="ctr" defTabSz="1422400">
            <a:lnSpc>
              <a:spcPct val="90000"/>
            </a:lnSpc>
            <a:spcBef>
              <a:spcPct val="0"/>
            </a:spcBef>
            <a:spcAft>
              <a:spcPct val="35000"/>
            </a:spcAft>
          </a:pPr>
          <a:r>
            <a:rPr lang="fr-FR" sz="1200" kern="1200" dirty="0" smtClean="0"/>
            <a:t>                                                                                                                  Page 4-Page  par ordre alphabétique </a:t>
          </a:r>
          <a:endParaRPr lang="fr-FR" sz="1200" kern="1200" dirty="0"/>
        </a:p>
      </dsp:txBody>
      <dsp:txXfrm>
        <a:off x="640998" y="461814"/>
        <a:ext cx="7423271" cy="923628"/>
      </dsp:txXfrm>
    </dsp:sp>
    <dsp:sp modelId="{E0BC4AC7-D3B8-449C-949D-DA3D2589B61A}">
      <dsp:nvSpPr>
        <dsp:cNvPr id="0" name=""/>
        <dsp:cNvSpPr/>
      </dsp:nvSpPr>
      <dsp:spPr>
        <a:xfrm>
          <a:off x="63730" y="346360"/>
          <a:ext cx="1154535" cy="11545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B99B6B-97B6-48D5-AE5F-A9475EAEFF46}">
      <dsp:nvSpPr>
        <dsp:cNvPr id="0" name=""/>
        <dsp:cNvSpPr/>
      </dsp:nvSpPr>
      <dsp:spPr>
        <a:xfrm>
          <a:off x="976737" y="1847257"/>
          <a:ext cx="7087532" cy="9236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130" tIns="71120" rIns="71120" bIns="71120" numCol="1" spcCol="1270" anchor="ctr" anchorCtr="0">
          <a:noAutofit/>
        </a:bodyPr>
        <a:lstStyle/>
        <a:p>
          <a:pPr lvl="0" algn="l" defTabSz="1244600">
            <a:lnSpc>
              <a:spcPct val="90000"/>
            </a:lnSpc>
            <a:spcBef>
              <a:spcPct val="0"/>
            </a:spcBef>
            <a:spcAft>
              <a:spcPct val="35000"/>
            </a:spcAft>
          </a:pPr>
          <a:r>
            <a:rPr lang="fr-FR" sz="2800" kern="1200" dirty="0" smtClean="0"/>
            <a:t>                  </a:t>
          </a:r>
          <a:r>
            <a:rPr lang="fr-FR" sz="3600" kern="1200" dirty="0" smtClean="0"/>
            <a:t>Allemand - </a:t>
          </a:r>
          <a:r>
            <a:rPr lang="fr-FR" sz="3600" b="0" i="0" kern="1200" dirty="0" smtClean="0"/>
            <a:t>É</a:t>
          </a:r>
          <a:r>
            <a:rPr lang="fr-FR" sz="3600" kern="1200" dirty="0" smtClean="0"/>
            <a:t>coles</a:t>
          </a:r>
        </a:p>
        <a:p>
          <a:pPr lvl="0" algn="l" defTabSz="1244600">
            <a:lnSpc>
              <a:spcPct val="90000"/>
            </a:lnSpc>
            <a:spcBef>
              <a:spcPct val="0"/>
            </a:spcBef>
            <a:spcAft>
              <a:spcPct val="35000"/>
            </a:spcAft>
          </a:pPr>
          <a:r>
            <a:rPr lang="fr-FR" sz="1100" kern="1200" dirty="0" smtClean="0"/>
            <a:t>                                                                                                                      Page – Page par ordre alphabétique</a:t>
          </a:r>
          <a:endParaRPr lang="fr-FR" sz="1100" kern="1200" dirty="0"/>
        </a:p>
      </dsp:txBody>
      <dsp:txXfrm>
        <a:off x="976737" y="1847257"/>
        <a:ext cx="7087532" cy="923628"/>
      </dsp:txXfrm>
    </dsp:sp>
    <dsp:sp modelId="{08C02EFB-98DC-45B9-BFCF-00F84C9F5E2B}">
      <dsp:nvSpPr>
        <dsp:cNvPr id="0" name=""/>
        <dsp:cNvSpPr/>
      </dsp:nvSpPr>
      <dsp:spPr>
        <a:xfrm>
          <a:off x="399469" y="1731803"/>
          <a:ext cx="1154535" cy="11545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3E225B-0B3C-4B4A-BF26-425B1D8658FE}">
      <dsp:nvSpPr>
        <dsp:cNvPr id="0" name=""/>
        <dsp:cNvSpPr/>
      </dsp:nvSpPr>
      <dsp:spPr>
        <a:xfrm>
          <a:off x="640998" y="3232700"/>
          <a:ext cx="7423271" cy="9236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130" tIns="71120" rIns="71120" bIns="71120" numCol="1" spcCol="1270" anchor="ctr" anchorCtr="0">
          <a:noAutofit/>
        </a:bodyPr>
        <a:lstStyle/>
        <a:p>
          <a:pPr lvl="0" algn="l" defTabSz="1244600">
            <a:lnSpc>
              <a:spcPct val="90000"/>
            </a:lnSpc>
            <a:spcBef>
              <a:spcPct val="0"/>
            </a:spcBef>
            <a:spcAft>
              <a:spcPct val="35000"/>
            </a:spcAft>
          </a:pPr>
          <a:r>
            <a:rPr lang="fr-FR" sz="2800" kern="1200" dirty="0" smtClean="0"/>
            <a:t>         </a:t>
          </a:r>
          <a:r>
            <a:rPr lang="fr-FR" sz="3600" kern="1200" dirty="0" smtClean="0"/>
            <a:t>Premiers  Pas  en  Allemagne</a:t>
          </a:r>
        </a:p>
        <a:p>
          <a:pPr lvl="0" algn="l" defTabSz="1244600">
            <a:lnSpc>
              <a:spcPct val="90000"/>
            </a:lnSpc>
            <a:spcBef>
              <a:spcPct val="0"/>
            </a:spcBef>
            <a:spcAft>
              <a:spcPct val="35000"/>
            </a:spcAft>
          </a:pPr>
          <a:r>
            <a:rPr lang="fr-FR" sz="1100" kern="1200" dirty="0" smtClean="0"/>
            <a:t>                                                                                                                                   Page – Page              </a:t>
          </a:r>
          <a:endParaRPr lang="fr-FR" sz="1100" kern="1200" dirty="0"/>
        </a:p>
      </dsp:txBody>
      <dsp:txXfrm>
        <a:off x="640998" y="3232700"/>
        <a:ext cx="7423271" cy="923628"/>
      </dsp:txXfrm>
    </dsp:sp>
    <dsp:sp modelId="{5CEB28A3-067F-4F29-8C56-C8AC342FBF2B}">
      <dsp:nvSpPr>
        <dsp:cNvPr id="0" name=""/>
        <dsp:cNvSpPr/>
      </dsp:nvSpPr>
      <dsp:spPr>
        <a:xfrm>
          <a:off x="67274" y="3128226"/>
          <a:ext cx="1154535" cy="115453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92670-F439-4F37-A05B-43363886695D}">
      <dsp:nvSpPr>
        <dsp:cNvPr id="0" name=""/>
        <dsp:cNvSpPr/>
      </dsp:nvSpPr>
      <dsp:spPr>
        <a:xfrm rot="10800000">
          <a:off x="1769323" y="1548"/>
          <a:ext cx="6500501" cy="527916"/>
        </a:xfrm>
        <a:prstGeom prst="homePlat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796" tIns="60960" rIns="113792" bIns="60960" numCol="1" spcCol="1270" anchor="ctr" anchorCtr="0">
          <a:noAutofit/>
        </a:bodyPr>
        <a:lstStyle/>
        <a:p>
          <a:pPr lvl="0" algn="ctr" defTabSz="711200">
            <a:lnSpc>
              <a:spcPct val="90000"/>
            </a:lnSpc>
            <a:spcBef>
              <a:spcPct val="0"/>
            </a:spcBef>
            <a:spcAft>
              <a:spcPct val="35000"/>
            </a:spcAft>
          </a:pPr>
          <a:r>
            <a:rPr lang="fr-FR" sz="1600" kern="1200" dirty="0" smtClean="0"/>
            <a:t>Obtention  de la carte d’identité scolaire ( </a:t>
          </a:r>
          <a:r>
            <a:rPr lang="fr-FR" sz="1600" kern="1200" dirty="0" err="1" smtClean="0"/>
            <a:t>Schülerausweis</a:t>
          </a:r>
          <a:r>
            <a:rPr lang="fr-FR" sz="1600" kern="1200" dirty="0" smtClean="0"/>
            <a:t> ) </a:t>
          </a:r>
          <a:endParaRPr lang="fr-FR" sz="1600" kern="1200" dirty="0"/>
        </a:p>
      </dsp:txBody>
      <dsp:txXfrm rot="10800000">
        <a:off x="1901302" y="1548"/>
        <a:ext cx="6368522" cy="527916"/>
      </dsp:txXfrm>
    </dsp:sp>
    <dsp:sp modelId="{DF36BC84-7F62-4C2E-8589-AA1301A15A3B}">
      <dsp:nvSpPr>
        <dsp:cNvPr id="0" name=""/>
        <dsp:cNvSpPr/>
      </dsp:nvSpPr>
      <dsp:spPr>
        <a:xfrm>
          <a:off x="1505365" y="1548"/>
          <a:ext cx="527916" cy="52791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0910DF-DE10-4385-8AE4-328C7AE2488A}">
      <dsp:nvSpPr>
        <dsp:cNvPr id="0" name=""/>
        <dsp:cNvSpPr/>
      </dsp:nvSpPr>
      <dsp:spPr>
        <a:xfrm rot="10800000">
          <a:off x="1769323" y="661443"/>
          <a:ext cx="6500501" cy="52791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796" tIns="60960" rIns="113792" bIns="60960" numCol="1" spcCol="1270" anchor="ctr" anchorCtr="0">
          <a:noAutofit/>
        </a:bodyPr>
        <a:lstStyle/>
        <a:p>
          <a:pPr lvl="0" algn="ctr" defTabSz="711200">
            <a:lnSpc>
              <a:spcPct val="90000"/>
            </a:lnSpc>
            <a:spcBef>
              <a:spcPct val="0"/>
            </a:spcBef>
            <a:spcAft>
              <a:spcPct val="35000"/>
            </a:spcAft>
          </a:pPr>
          <a:r>
            <a:rPr lang="fr-FR" sz="1600" kern="1200" dirty="0" smtClean="0"/>
            <a:t>Achat  d’un titre de transport </a:t>
          </a:r>
          <a:endParaRPr lang="fr-FR" sz="1600" kern="1200" dirty="0"/>
        </a:p>
      </dsp:txBody>
      <dsp:txXfrm rot="10800000">
        <a:off x="1901302" y="661443"/>
        <a:ext cx="6368522" cy="527916"/>
      </dsp:txXfrm>
    </dsp:sp>
    <dsp:sp modelId="{81DF2FCA-45C3-4D58-B22C-71309DFAB657}">
      <dsp:nvSpPr>
        <dsp:cNvPr id="0" name=""/>
        <dsp:cNvSpPr/>
      </dsp:nvSpPr>
      <dsp:spPr>
        <a:xfrm>
          <a:off x="1505365" y="661443"/>
          <a:ext cx="527916" cy="52791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09ABD9-1CC6-49F2-9703-421271369830}">
      <dsp:nvSpPr>
        <dsp:cNvPr id="0" name=""/>
        <dsp:cNvSpPr/>
      </dsp:nvSpPr>
      <dsp:spPr>
        <a:xfrm rot="10800000">
          <a:off x="1803841" y="1312570"/>
          <a:ext cx="6500501" cy="52791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796" tIns="34290" rIns="64008" bIns="34290" numCol="1" spcCol="1270" anchor="ctr" anchorCtr="0">
          <a:noAutofit/>
        </a:bodyPr>
        <a:lstStyle/>
        <a:p>
          <a:pPr lvl="0" algn="ctr" defTabSz="400050">
            <a:lnSpc>
              <a:spcPct val="90000"/>
            </a:lnSpc>
            <a:spcBef>
              <a:spcPct val="0"/>
            </a:spcBef>
            <a:spcAft>
              <a:spcPct val="35000"/>
            </a:spcAft>
          </a:pPr>
          <a:endParaRPr lang="fr-FR" sz="900" i="1" kern="1200" dirty="0" smtClean="0"/>
        </a:p>
        <a:p>
          <a:pPr lvl="0" algn="ctr" defTabSz="400050">
            <a:lnSpc>
              <a:spcPct val="90000"/>
            </a:lnSpc>
            <a:spcBef>
              <a:spcPct val="0"/>
            </a:spcBef>
            <a:spcAft>
              <a:spcPct val="35000"/>
            </a:spcAft>
          </a:pPr>
          <a:r>
            <a:rPr lang="fr-FR" sz="1600" i="1" kern="1200" dirty="0" err="1" smtClean="0"/>
            <a:t>Anmeldung</a:t>
          </a:r>
          <a:r>
            <a:rPr lang="fr-FR" sz="1600" i="1" kern="1200" dirty="0" smtClean="0"/>
            <a:t> </a:t>
          </a:r>
          <a:r>
            <a:rPr lang="fr-FR" sz="1600" i="1" kern="1200" dirty="0" err="1" smtClean="0"/>
            <a:t>bei</a:t>
          </a:r>
          <a:r>
            <a:rPr lang="fr-FR" sz="1600" i="1" kern="1200" dirty="0" smtClean="0"/>
            <a:t> </a:t>
          </a:r>
          <a:r>
            <a:rPr lang="fr-FR" sz="1600" i="1" kern="1200" dirty="0" err="1" smtClean="0"/>
            <a:t>einer</a:t>
          </a:r>
          <a:r>
            <a:rPr lang="fr-FR" sz="1600" i="1" kern="1200" dirty="0" smtClean="0"/>
            <a:t> </a:t>
          </a:r>
          <a:r>
            <a:rPr lang="fr-FR" sz="1600" i="1" kern="1200" dirty="0" err="1" smtClean="0"/>
            <a:t>Meldebehörde</a:t>
          </a:r>
          <a:r>
            <a:rPr lang="fr-FR" sz="1600" kern="1200" dirty="0" smtClean="0"/>
            <a:t> à la Mairie du quartier  de résidence.</a:t>
          </a:r>
          <a:br>
            <a:rPr lang="fr-FR" sz="1600" kern="1200" dirty="0" smtClean="0"/>
          </a:br>
          <a:r>
            <a:rPr lang="fr-FR" sz="1600" kern="1200" dirty="0" smtClean="0"/>
            <a:t>        </a:t>
          </a:r>
        </a:p>
      </dsp:txBody>
      <dsp:txXfrm rot="10800000">
        <a:off x="1935820" y="1312570"/>
        <a:ext cx="6368522" cy="527916"/>
      </dsp:txXfrm>
    </dsp:sp>
    <dsp:sp modelId="{942E44B1-3B3D-4DAA-BCC0-694F5F18E230}">
      <dsp:nvSpPr>
        <dsp:cNvPr id="0" name=""/>
        <dsp:cNvSpPr/>
      </dsp:nvSpPr>
      <dsp:spPr>
        <a:xfrm>
          <a:off x="1505365" y="1321339"/>
          <a:ext cx="527916" cy="52791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A5717B-0B32-46BC-B627-93838071E892}">
      <dsp:nvSpPr>
        <dsp:cNvPr id="0" name=""/>
        <dsp:cNvSpPr/>
      </dsp:nvSpPr>
      <dsp:spPr>
        <a:xfrm rot="10800000">
          <a:off x="1803581" y="1959416"/>
          <a:ext cx="6500501" cy="52791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796" tIns="60960" rIns="113792" bIns="60960" numCol="1" spcCol="1270" anchor="ctr" anchorCtr="0">
          <a:noAutofit/>
        </a:bodyPr>
        <a:lstStyle/>
        <a:p>
          <a:pPr lvl="0" algn="ctr" defTabSz="711200">
            <a:lnSpc>
              <a:spcPct val="90000"/>
            </a:lnSpc>
            <a:spcBef>
              <a:spcPct val="0"/>
            </a:spcBef>
            <a:spcAft>
              <a:spcPct val="35000"/>
            </a:spcAft>
          </a:pPr>
          <a:r>
            <a:rPr lang="fr-FR" sz="1600" kern="1200" dirty="0" smtClean="0"/>
            <a:t>Ouverture d’un compte bancaire</a:t>
          </a:r>
        </a:p>
      </dsp:txBody>
      <dsp:txXfrm rot="10800000">
        <a:off x="1935560" y="1959416"/>
        <a:ext cx="6368522" cy="527916"/>
      </dsp:txXfrm>
    </dsp:sp>
    <dsp:sp modelId="{60A71991-6AE7-4CEB-BDA8-B4AD87CB2800}">
      <dsp:nvSpPr>
        <dsp:cNvPr id="0" name=""/>
        <dsp:cNvSpPr/>
      </dsp:nvSpPr>
      <dsp:spPr>
        <a:xfrm>
          <a:off x="1505365" y="1981234"/>
          <a:ext cx="527916" cy="52791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453909-0B3C-4490-B55B-FB2925E206FE}">
      <dsp:nvSpPr>
        <dsp:cNvPr id="0" name=""/>
        <dsp:cNvSpPr/>
      </dsp:nvSpPr>
      <dsp:spPr>
        <a:xfrm rot="10800000">
          <a:off x="1769323" y="2641130"/>
          <a:ext cx="6500501" cy="52791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796" tIns="60960" rIns="113792" bIns="60960" numCol="1" spcCol="1270" anchor="ctr" anchorCtr="0">
          <a:noAutofit/>
        </a:bodyPr>
        <a:lstStyle/>
        <a:p>
          <a:pPr lvl="0" algn="ctr" defTabSz="711200">
            <a:lnSpc>
              <a:spcPct val="90000"/>
            </a:lnSpc>
            <a:spcBef>
              <a:spcPct val="0"/>
            </a:spcBef>
            <a:spcAft>
              <a:spcPct val="35000"/>
            </a:spcAft>
          </a:pPr>
          <a:r>
            <a:rPr lang="fr-FR" sz="1600" kern="1200" dirty="0" smtClean="0"/>
            <a:t>Demande de prolongation de visa</a:t>
          </a:r>
          <a:endParaRPr lang="fr-FR" sz="1600" kern="1200" dirty="0"/>
        </a:p>
      </dsp:txBody>
      <dsp:txXfrm rot="10800000">
        <a:off x="1901302" y="2641130"/>
        <a:ext cx="6368522" cy="527916"/>
      </dsp:txXfrm>
    </dsp:sp>
    <dsp:sp modelId="{73DEC3B6-CA45-499E-B8BA-BB21607D83FC}">
      <dsp:nvSpPr>
        <dsp:cNvPr id="0" name=""/>
        <dsp:cNvSpPr/>
      </dsp:nvSpPr>
      <dsp:spPr>
        <a:xfrm>
          <a:off x="1505365" y="2641130"/>
          <a:ext cx="527916" cy="527916"/>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39115-122D-4B32-B53A-C5A78AE214B7}" type="datetimeFigureOut">
              <a:rPr lang="fr-FR" smtClean="0"/>
              <a:t>20/09/2016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848A7B-FC9A-4955-BC3D-9ACFA9AEA64D}" type="slidenum">
              <a:rPr lang="fr-FR" smtClean="0"/>
              <a:t>‹N°›</a:t>
            </a:fld>
            <a:endParaRPr lang="fr-FR"/>
          </a:p>
        </p:txBody>
      </p:sp>
    </p:spTree>
    <p:extLst>
      <p:ext uri="{BB962C8B-B14F-4D97-AF65-F5344CB8AC3E}">
        <p14:creationId xmlns:p14="http://schemas.microsoft.com/office/powerpoint/2010/main" val="2845771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Voir les propositions, choisir le nom</a:t>
            </a:r>
            <a:r>
              <a:rPr lang="fr-FR" baseline="0" dirty="0" smtClean="0"/>
              <a:t> du catalogue</a:t>
            </a:r>
            <a:endParaRPr lang="fr-FR" dirty="0"/>
          </a:p>
        </p:txBody>
      </p:sp>
      <p:sp>
        <p:nvSpPr>
          <p:cNvPr id="4" name="Espace réservé du numéro de diapositive 3"/>
          <p:cNvSpPr>
            <a:spLocks noGrp="1"/>
          </p:cNvSpPr>
          <p:nvPr>
            <p:ph type="sldNum" sz="quarter" idx="10"/>
          </p:nvPr>
        </p:nvSpPr>
        <p:spPr/>
        <p:txBody>
          <a:bodyPr/>
          <a:lstStyle/>
          <a:p>
            <a:fld id="{23848A7B-FC9A-4955-BC3D-9ACFA9AEA64D}" type="slidenum">
              <a:rPr lang="fr-FR" smtClean="0"/>
              <a:t>3</a:t>
            </a:fld>
            <a:endParaRPr lang="fr-FR"/>
          </a:p>
        </p:txBody>
      </p:sp>
    </p:spTree>
    <p:extLst>
      <p:ext uri="{BB962C8B-B14F-4D97-AF65-F5344CB8AC3E}">
        <p14:creationId xmlns:p14="http://schemas.microsoft.com/office/powerpoint/2010/main" val="105050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3848A7B-FC9A-4955-BC3D-9ACFA9AEA64D}" type="slidenum">
              <a:rPr lang="fr-FR" smtClean="0"/>
              <a:t>14</a:t>
            </a:fld>
            <a:endParaRPr lang="fr-FR"/>
          </a:p>
        </p:txBody>
      </p:sp>
    </p:spTree>
    <p:extLst>
      <p:ext uri="{BB962C8B-B14F-4D97-AF65-F5344CB8AC3E}">
        <p14:creationId xmlns:p14="http://schemas.microsoft.com/office/powerpoint/2010/main" val="1013087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30B608B-E71A-4956-AAA7-29039E5409A8}" type="datetimeFigureOut">
              <a:rPr lang="fr-FR" smtClean="0"/>
              <a:t>20/09/2016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9052BD-7520-4E47-8118-95F7DAABB04C}" type="slidenum">
              <a:rPr lang="fr-FR" smtClean="0"/>
              <a:t>‹N°›</a:t>
            </a:fld>
            <a:endParaRPr lang="fr-FR"/>
          </a:p>
        </p:txBody>
      </p:sp>
    </p:spTree>
    <p:extLst>
      <p:ext uri="{BB962C8B-B14F-4D97-AF65-F5344CB8AC3E}">
        <p14:creationId xmlns:p14="http://schemas.microsoft.com/office/powerpoint/2010/main" val="2500762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30B608B-E71A-4956-AAA7-29039E5409A8}" type="datetimeFigureOut">
              <a:rPr lang="fr-FR" smtClean="0"/>
              <a:t>20/09/2016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9052BD-7520-4E47-8118-95F7DAABB04C}" type="slidenum">
              <a:rPr lang="fr-FR" smtClean="0"/>
              <a:t>‹N°›</a:t>
            </a:fld>
            <a:endParaRPr lang="fr-FR"/>
          </a:p>
        </p:txBody>
      </p:sp>
    </p:spTree>
    <p:extLst>
      <p:ext uri="{BB962C8B-B14F-4D97-AF65-F5344CB8AC3E}">
        <p14:creationId xmlns:p14="http://schemas.microsoft.com/office/powerpoint/2010/main" val="2685705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30B608B-E71A-4956-AAA7-29039E5409A8}" type="datetimeFigureOut">
              <a:rPr lang="fr-FR" smtClean="0"/>
              <a:t>20/09/2016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9052BD-7520-4E47-8118-95F7DAABB04C}" type="slidenum">
              <a:rPr lang="fr-FR" smtClean="0"/>
              <a:t>‹N°›</a:t>
            </a:fld>
            <a:endParaRPr lang="fr-FR"/>
          </a:p>
        </p:txBody>
      </p:sp>
    </p:spTree>
    <p:extLst>
      <p:ext uri="{BB962C8B-B14F-4D97-AF65-F5344CB8AC3E}">
        <p14:creationId xmlns:p14="http://schemas.microsoft.com/office/powerpoint/2010/main" val="1457029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30B608B-E71A-4956-AAA7-29039E5409A8}" type="datetimeFigureOut">
              <a:rPr lang="fr-FR" smtClean="0"/>
              <a:t>20/09/2016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9052BD-7520-4E47-8118-95F7DAABB04C}" type="slidenum">
              <a:rPr lang="fr-FR" smtClean="0"/>
              <a:t>‹N°›</a:t>
            </a:fld>
            <a:endParaRPr lang="fr-FR"/>
          </a:p>
        </p:txBody>
      </p:sp>
    </p:spTree>
    <p:extLst>
      <p:ext uri="{BB962C8B-B14F-4D97-AF65-F5344CB8AC3E}">
        <p14:creationId xmlns:p14="http://schemas.microsoft.com/office/powerpoint/2010/main" val="4246255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30B608B-E71A-4956-AAA7-29039E5409A8}" type="datetimeFigureOut">
              <a:rPr lang="fr-FR" smtClean="0"/>
              <a:t>20/09/2016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39052BD-7520-4E47-8118-95F7DAABB04C}" type="slidenum">
              <a:rPr lang="fr-FR" smtClean="0"/>
              <a:t>‹N°›</a:t>
            </a:fld>
            <a:endParaRPr lang="fr-FR"/>
          </a:p>
        </p:txBody>
      </p:sp>
    </p:spTree>
    <p:extLst>
      <p:ext uri="{BB962C8B-B14F-4D97-AF65-F5344CB8AC3E}">
        <p14:creationId xmlns:p14="http://schemas.microsoft.com/office/powerpoint/2010/main" val="419113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30B608B-E71A-4956-AAA7-29039E5409A8}" type="datetimeFigureOut">
              <a:rPr lang="fr-FR" smtClean="0"/>
              <a:t>20/09/2016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9052BD-7520-4E47-8118-95F7DAABB04C}" type="slidenum">
              <a:rPr lang="fr-FR" smtClean="0"/>
              <a:t>‹N°›</a:t>
            </a:fld>
            <a:endParaRPr lang="fr-FR"/>
          </a:p>
        </p:txBody>
      </p:sp>
    </p:spTree>
    <p:extLst>
      <p:ext uri="{BB962C8B-B14F-4D97-AF65-F5344CB8AC3E}">
        <p14:creationId xmlns:p14="http://schemas.microsoft.com/office/powerpoint/2010/main" val="917369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30B608B-E71A-4956-AAA7-29039E5409A8}" type="datetimeFigureOut">
              <a:rPr lang="fr-FR" smtClean="0"/>
              <a:t>20/09/2016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39052BD-7520-4E47-8118-95F7DAABB04C}" type="slidenum">
              <a:rPr lang="fr-FR" smtClean="0"/>
              <a:t>‹N°›</a:t>
            </a:fld>
            <a:endParaRPr lang="fr-FR"/>
          </a:p>
        </p:txBody>
      </p:sp>
    </p:spTree>
    <p:extLst>
      <p:ext uri="{BB962C8B-B14F-4D97-AF65-F5344CB8AC3E}">
        <p14:creationId xmlns:p14="http://schemas.microsoft.com/office/powerpoint/2010/main" val="2218321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30B608B-E71A-4956-AAA7-29039E5409A8}" type="datetimeFigureOut">
              <a:rPr lang="fr-FR" smtClean="0"/>
              <a:t>20/09/2016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39052BD-7520-4E47-8118-95F7DAABB04C}" type="slidenum">
              <a:rPr lang="fr-FR" smtClean="0"/>
              <a:t>‹N°›</a:t>
            </a:fld>
            <a:endParaRPr lang="fr-FR"/>
          </a:p>
        </p:txBody>
      </p:sp>
    </p:spTree>
    <p:extLst>
      <p:ext uri="{BB962C8B-B14F-4D97-AF65-F5344CB8AC3E}">
        <p14:creationId xmlns:p14="http://schemas.microsoft.com/office/powerpoint/2010/main" val="1958651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30B608B-E71A-4956-AAA7-29039E5409A8}" type="datetimeFigureOut">
              <a:rPr lang="fr-FR" smtClean="0"/>
              <a:t>20/09/2016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39052BD-7520-4E47-8118-95F7DAABB04C}" type="slidenum">
              <a:rPr lang="fr-FR" smtClean="0"/>
              <a:t>‹N°›</a:t>
            </a:fld>
            <a:endParaRPr lang="fr-FR"/>
          </a:p>
        </p:txBody>
      </p:sp>
    </p:spTree>
    <p:extLst>
      <p:ext uri="{BB962C8B-B14F-4D97-AF65-F5344CB8AC3E}">
        <p14:creationId xmlns:p14="http://schemas.microsoft.com/office/powerpoint/2010/main" val="216529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30B608B-E71A-4956-AAA7-29039E5409A8}" type="datetimeFigureOut">
              <a:rPr lang="fr-FR" smtClean="0"/>
              <a:t>20/09/2016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9052BD-7520-4E47-8118-95F7DAABB04C}" type="slidenum">
              <a:rPr lang="fr-FR" smtClean="0"/>
              <a:t>‹N°›</a:t>
            </a:fld>
            <a:endParaRPr lang="fr-FR"/>
          </a:p>
        </p:txBody>
      </p:sp>
    </p:spTree>
    <p:extLst>
      <p:ext uri="{BB962C8B-B14F-4D97-AF65-F5344CB8AC3E}">
        <p14:creationId xmlns:p14="http://schemas.microsoft.com/office/powerpoint/2010/main" val="3011382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30B608B-E71A-4956-AAA7-29039E5409A8}" type="datetimeFigureOut">
              <a:rPr lang="fr-FR" smtClean="0"/>
              <a:t>20/09/2016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39052BD-7520-4E47-8118-95F7DAABB04C}" type="slidenum">
              <a:rPr lang="fr-FR" smtClean="0"/>
              <a:t>‹N°›</a:t>
            </a:fld>
            <a:endParaRPr lang="fr-FR"/>
          </a:p>
        </p:txBody>
      </p:sp>
    </p:spTree>
    <p:extLst>
      <p:ext uri="{BB962C8B-B14F-4D97-AF65-F5344CB8AC3E}">
        <p14:creationId xmlns:p14="http://schemas.microsoft.com/office/powerpoint/2010/main" val="314116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B608B-E71A-4956-AAA7-29039E5409A8}" type="datetimeFigureOut">
              <a:rPr lang="fr-FR" smtClean="0"/>
              <a:t>20/09/2016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052BD-7520-4E47-8118-95F7DAABB04C}" type="slidenum">
              <a:rPr lang="fr-FR" smtClean="0"/>
              <a:t>‹N°›</a:t>
            </a:fld>
            <a:endParaRPr lang="fr-FR"/>
          </a:p>
        </p:txBody>
      </p:sp>
    </p:spTree>
    <p:extLst>
      <p:ext uri="{BB962C8B-B14F-4D97-AF65-F5344CB8AC3E}">
        <p14:creationId xmlns:p14="http://schemas.microsoft.com/office/powerpoint/2010/main" val="2657470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9.jpeg"/><Relationship Id="rId7" Type="http://schemas.openxmlformats.org/officeDocument/2006/relationships/diagramData" Target="../diagrams/data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g"/><Relationship Id="rId11" Type="http://schemas.microsoft.com/office/2007/relationships/diagramDrawing" Target="../diagrams/drawing2.xml"/><Relationship Id="rId5" Type="http://schemas.openxmlformats.org/officeDocument/2006/relationships/image" Target="../media/image11.jpg"/><Relationship Id="rId10" Type="http://schemas.openxmlformats.org/officeDocument/2006/relationships/diagramColors" Target="../diagrams/colors2.xml"/><Relationship Id="rId4" Type="http://schemas.openxmlformats.org/officeDocument/2006/relationships/image" Target="../media/image10.jpg"/><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33202" y="327312"/>
            <a:ext cx="10515600" cy="5650408"/>
          </a:xfrm>
        </p:spPr>
        <p:txBody>
          <a:bodyPr>
            <a:normAutofit fontScale="92500" lnSpcReduction="20000"/>
          </a:bodyPr>
          <a:lstStyle/>
          <a:p>
            <a:endParaRPr lang="fr-FR" sz="6000" dirty="0" smtClean="0"/>
          </a:p>
          <a:p>
            <a:endParaRPr lang="fr-FR" sz="6000" dirty="0"/>
          </a:p>
          <a:p>
            <a:r>
              <a:rPr lang="fr-FR" sz="6000" dirty="0" smtClean="0"/>
              <a:t>                final plan of the </a:t>
            </a:r>
            <a:r>
              <a:rPr lang="fr-FR" sz="6000" dirty="0" err="1" smtClean="0"/>
              <a:t>catalog</a:t>
            </a:r>
            <a:r>
              <a:rPr lang="fr-FR" sz="6000" dirty="0" smtClean="0"/>
              <a:t> </a:t>
            </a:r>
            <a:endParaRPr lang="fr-FR" sz="6000" dirty="0" smtClean="0"/>
          </a:p>
          <a:p>
            <a:pPr marL="0" indent="0" algn="ctr">
              <a:buNone/>
            </a:pPr>
            <a:r>
              <a:rPr lang="fr-FR" sz="6000" dirty="0"/>
              <a:t>      </a:t>
            </a:r>
            <a:r>
              <a:rPr lang="fr-FR" sz="2400" dirty="0" err="1"/>
              <a:t>Organization</a:t>
            </a:r>
            <a:r>
              <a:rPr lang="fr-FR" sz="2400" dirty="0"/>
              <a:t> </a:t>
            </a:r>
            <a:r>
              <a:rPr lang="fr-FR" sz="2400" dirty="0" smtClean="0"/>
              <a:t>of the </a:t>
            </a:r>
            <a:r>
              <a:rPr lang="fr-FR" sz="2400" dirty="0" err="1" smtClean="0"/>
              <a:t>complete</a:t>
            </a:r>
            <a:r>
              <a:rPr lang="fr-FR" sz="2400" dirty="0" smtClean="0"/>
              <a:t> </a:t>
            </a:r>
            <a:r>
              <a:rPr lang="fr-FR" sz="2400" dirty="0" err="1" smtClean="0"/>
              <a:t>catalog</a:t>
            </a:r>
            <a:r>
              <a:rPr lang="fr-FR" sz="2400" dirty="0" smtClean="0"/>
              <a:t> </a:t>
            </a:r>
            <a:r>
              <a:rPr lang="fr-FR" sz="2400" dirty="0" smtClean="0"/>
              <a:t>,</a:t>
            </a:r>
          </a:p>
          <a:p>
            <a:pPr marL="0" indent="0" algn="ctr">
              <a:buNone/>
            </a:pPr>
            <a:r>
              <a:rPr lang="fr-FR" sz="2400" dirty="0" smtClean="0"/>
              <a:t> </a:t>
            </a:r>
            <a:r>
              <a:rPr lang="fr-FR" sz="2400" dirty="0" smtClean="0"/>
              <a:t>I </a:t>
            </a:r>
            <a:r>
              <a:rPr lang="fr-FR" sz="2400" dirty="0" err="1"/>
              <a:t>explained</a:t>
            </a:r>
            <a:r>
              <a:rPr lang="fr-FR" sz="2400" dirty="0"/>
              <a:t> </a:t>
            </a:r>
            <a:r>
              <a:rPr lang="fr-FR" sz="2400" dirty="0" smtClean="0"/>
              <a:t> </a:t>
            </a:r>
            <a:r>
              <a:rPr lang="fr-FR" sz="2400" dirty="0"/>
              <a:t>all the content, the content of </a:t>
            </a:r>
            <a:r>
              <a:rPr lang="fr-FR" sz="2400" dirty="0" err="1"/>
              <a:t>each</a:t>
            </a:r>
            <a:r>
              <a:rPr lang="fr-FR" sz="2400" dirty="0"/>
              <a:t> </a:t>
            </a:r>
            <a:r>
              <a:rPr lang="fr-FR" sz="2400" dirty="0" smtClean="0"/>
              <a:t>page, </a:t>
            </a:r>
            <a:r>
              <a:rPr lang="fr-FR" sz="2400" dirty="0" err="1" smtClean="0"/>
              <a:t>from</a:t>
            </a:r>
            <a:r>
              <a:rPr lang="fr-FR" sz="2400" dirty="0" smtClean="0"/>
              <a:t> the </a:t>
            </a:r>
            <a:r>
              <a:rPr lang="fr-FR" sz="2400" dirty="0" err="1" smtClean="0"/>
              <a:t>beginning</a:t>
            </a:r>
            <a:r>
              <a:rPr lang="fr-FR" sz="2400" dirty="0" smtClean="0"/>
              <a:t> to the end</a:t>
            </a:r>
          </a:p>
          <a:p>
            <a:pPr marL="0" indent="0" algn="ctr">
              <a:buNone/>
            </a:pPr>
            <a:r>
              <a:rPr lang="fr-FR" sz="2400" dirty="0" err="1" smtClean="0"/>
              <a:t>Please</a:t>
            </a:r>
            <a:r>
              <a:rPr lang="fr-FR" sz="2400" dirty="0" smtClean="0"/>
              <a:t> </a:t>
            </a:r>
            <a:r>
              <a:rPr lang="fr-FR" sz="2400" dirty="0" err="1" smtClean="0"/>
              <a:t>read</a:t>
            </a:r>
            <a:r>
              <a:rPr lang="fr-FR" sz="2400" dirty="0" smtClean="0"/>
              <a:t> </a:t>
            </a:r>
            <a:r>
              <a:rPr lang="fr-FR" sz="2400" dirty="0" err="1" smtClean="0"/>
              <a:t>it</a:t>
            </a:r>
            <a:r>
              <a:rPr lang="fr-FR" sz="2400" dirty="0" smtClean="0"/>
              <a:t> </a:t>
            </a:r>
            <a:r>
              <a:rPr lang="fr-FR" sz="2400" dirty="0" err="1" smtClean="0"/>
              <a:t>carefully</a:t>
            </a:r>
            <a:r>
              <a:rPr lang="fr-FR" sz="2400" dirty="0" smtClean="0"/>
              <a:t> and </a:t>
            </a:r>
            <a:r>
              <a:rPr lang="fr-FR" sz="2400" dirty="0" err="1" smtClean="0"/>
              <a:t>slowly</a:t>
            </a:r>
            <a:r>
              <a:rPr lang="fr-FR" sz="2400" dirty="0" smtClean="0"/>
              <a:t> to </a:t>
            </a:r>
            <a:r>
              <a:rPr lang="fr-FR" sz="2400" dirty="0" err="1" smtClean="0"/>
              <a:t>unterstand</a:t>
            </a:r>
            <a:r>
              <a:rPr lang="fr-FR" sz="2400" dirty="0" smtClean="0"/>
              <a:t> </a:t>
            </a:r>
            <a:r>
              <a:rPr lang="fr-FR" sz="2400" dirty="0" err="1" smtClean="0"/>
              <a:t>my</a:t>
            </a:r>
            <a:r>
              <a:rPr lang="fr-FR" sz="2400" dirty="0" smtClean="0"/>
              <a:t> </a:t>
            </a:r>
            <a:r>
              <a:rPr lang="fr-FR" sz="2400" dirty="0" err="1" smtClean="0"/>
              <a:t>wishes</a:t>
            </a:r>
            <a:endParaRPr lang="fr-FR" sz="2400" dirty="0" smtClean="0"/>
          </a:p>
          <a:p>
            <a:pPr marL="0" indent="0" algn="ctr">
              <a:buNone/>
            </a:pPr>
            <a:endParaRPr lang="fr-FR" sz="2400" dirty="0"/>
          </a:p>
          <a:p>
            <a:pPr marL="0" indent="0" algn="ctr">
              <a:buNone/>
            </a:pPr>
            <a:r>
              <a:rPr lang="en-US" sz="2400" b="1" dirty="0"/>
              <a:t>to move from one section to another (sections in the summary), please add such a page where you write the name of the section with some </a:t>
            </a:r>
            <a:r>
              <a:rPr lang="en-US" sz="2400" b="1" dirty="0" smtClean="0"/>
              <a:t>photos</a:t>
            </a:r>
          </a:p>
          <a:p>
            <a:pPr marL="0" indent="0" algn="ctr">
              <a:buNone/>
            </a:pPr>
            <a:endParaRPr lang="en-US" sz="2400" b="1" dirty="0"/>
          </a:p>
          <a:p>
            <a:pPr marL="0" indent="0" algn="ctr">
              <a:buNone/>
            </a:pPr>
            <a:r>
              <a:rPr lang="en-US" sz="2400" b="1" dirty="0" smtClean="0"/>
              <a:t>+ Paging of </a:t>
            </a:r>
            <a:r>
              <a:rPr lang="en-US" sz="2400" b="1" smtClean="0"/>
              <a:t>the catalog </a:t>
            </a:r>
            <a:endParaRPr lang="fr-FR" sz="2400" b="1" dirty="0"/>
          </a:p>
        </p:txBody>
      </p:sp>
    </p:spTree>
    <p:extLst>
      <p:ext uri="{BB962C8B-B14F-4D97-AF65-F5344CB8AC3E}">
        <p14:creationId xmlns:p14="http://schemas.microsoft.com/office/powerpoint/2010/main" val="1933030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7"/>
          <p:cNvPicPr>
            <a:picLocks noChangeAspect="1"/>
          </p:cNvPicPr>
          <p:nvPr/>
        </p:nvPicPr>
        <p:blipFill>
          <a:blip r:embed="rId2"/>
          <a:stretch>
            <a:fillRect/>
          </a:stretch>
        </p:blipFill>
        <p:spPr>
          <a:xfrm>
            <a:off x="166560" y="3021333"/>
            <a:ext cx="1504636" cy="3415268"/>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9982" y="1637348"/>
            <a:ext cx="2081881" cy="2081881"/>
          </a:xfrm>
          <a:prstGeom prst="rect">
            <a:avLst/>
          </a:prstGeom>
        </p:spPr>
      </p:pic>
      <p:pic>
        <p:nvPicPr>
          <p:cNvPr id="10" name="Image 9"/>
          <p:cNvPicPr>
            <a:picLocks noChangeAspect="1"/>
          </p:cNvPicPr>
          <p:nvPr/>
        </p:nvPicPr>
        <p:blipFill>
          <a:blip r:embed="rId4"/>
          <a:stretch>
            <a:fillRect/>
          </a:stretch>
        </p:blipFill>
        <p:spPr>
          <a:xfrm>
            <a:off x="10523661" y="3021333"/>
            <a:ext cx="1409032" cy="3415268"/>
          </a:xfrm>
          <a:prstGeom prst="rect">
            <a:avLst/>
          </a:prstGeom>
        </p:spPr>
      </p:pic>
      <p:sp>
        <p:nvSpPr>
          <p:cNvPr id="11" name="ZoneTexte 10"/>
          <p:cNvSpPr txBox="1"/>
          <p:nvPr/>
        </p:nvSpPr>
        <p:spPr>
          <a:xfrm>
            <a:off x="918878" y="160020"/>
            <a:ext cx="9864090" cy="1477328"/>
          </a:xfrm>
          <a:prstGeom prst="rect">
            <a:avLst/>
          </a:prstGeom>
          <a:noFill/>
        </p:spPr>
        <p:txBody>
          <a:bodyPr wrap="square" rtlCol="0">
            <a:spAutoFit/>
          </a:bodyPr>
          <a:lstStyle/>
          <a:p>
            <a:r>
              <a:rPr lang="en-US" b="1" dirty="0"/>
              <a:t>Please I would like </a:t>
            </a:r>
            <a:r>
              <a:rPr lang="en-US" b="1" dirty="0" smtClean="0"/>
              <a:t>the next two tables ( see the next slides ) the </a:t>
            </a:r>
            <a:r>
              <a:rPr lang="en-US" b="1" dirty="0"/>
              <a:t>one below the other</a:t>
            </a:r>
            <a:r>
              <a:rPr lang="en-US" b="1" dirty="0" smtClean="0"/>
              <a:t>,</a:t>
            </a:r>
            <a:r>
              <a:rPr lang="en-US" b="1" dirty="0"/>
              <a:t>  with a small space </a:t>
            </a:r>
            <a:r>
              <a:rPr lang="en-US" b="1" dirty="0" err="1"/>
              <a:t>therebetween</a:t>
            </a:r>
            <a:r>
              <a:rPr lang="en-US" b="1" dirty="0"/>
              <a:t>;</a:t>
            </a:r>
          </a:p>
          <a:p>
            <a:r>
              <a:rPr lang="en-US" b="1" dirty="0"/>
              <a:t>Both girls occupy the corners of the page just at the end of the page, the German left, the French right,</a:t>
            </a:r>
          </a:p>
          <a:p>
            <a:r>
              <a:rPr lang="en-US" b="1" dirty="0"/>
              <a:t>The small photo of eyes is just above the first table in the middle</a:t>
            </a:r>
            <a:endParaRPr lang="fr-FR" b="1" dirty="0"/>
          </a:p>
        </p:txBody>
      </p:sp>
    </p:spTree>
    <p:extLst>
      <p:ext uri="{BB962C8B-B14F-4D97-AF65-F5344CB8AC3E}">
        <p14:creationId xmlns:p14="http://schemas.microsoft.com/office/powerpoint/2010/main" val="153684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13435492"/>
              </p:ext>
            </p:extLst>
          </p:nvPr>
        </p:nvGraphicFramePr>
        <p:xfrm>
          <a:off x="1565910" y="0"/>
          <a:ext cx="10241280" cy="10027920"/>
        </p:xfrm>
        <a:graphic>
          <a:graphicData uri="http://schemas.openxmlformats.org/drawingml/2006/table">
            <a:tbl>
              <a:tblPr firstRow="1" bandRow="1">
                <a:tableStyleId>{5C22544A-7EE6-4342-B048-85BDC9FD1C3A}</a:tableStyleId>
              </a:tblPr>
              <a:tblGrid>
                <a:gridCol w="2878547"/>
                <a:gridCol w="7362733"/>
              </a:tblGrid>
              <a:tr h="6155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400" b="0" i="0" kern="1200" dirty="0" smtClean="0">
                        <a:solidFill>
                          <a:schemeClr val="lt1"/>
                        </a:solidFill>
                        <a:effectLst/>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0" i="0" kern="1200" dirty="0" err="1" smtClean="0">
                          <a:solidFill>
                            <a:schemeClr val="lt1"/>
                          </a:solidFill>
                          <a:effectLst/>
                          <a:latin typeface="+mn-lt"/>
                          <a:ea typeface="+mn-ea"/>
                          <a:cs typeface="+mn-cs"/>
                        </a:rPr>
                        <a:t>Morgen</a:t>
                      </a:r>
                      <a:r>
                        <a:rPr lang="fr-FR" sz="1400" b="0" i="0" kern="1200" dirty="0" smtClean="0">
                          <a:solidFill>
                            <a:schemeClr val="lt1"/>
                          </a:solidFill>
                          <a:effectLst/>
                          <a:latin typeface="+mn-lt"/>
                          <a:ea typeface="+mn-ea"/>
                          <a:cs typeface="+mn-cs"/>
                        </a:rPr>
                        <a:t> !</a:t>
                      </a:r>
                    </a:p>
                    <a:p>
                      <a:endParaRPr lang="fr-FR" sz="1400" dirty="0" smtClean="0"/>
                    </a:p>
                    <a:p>
                      <a:endParaRPr lang="fr-FR" sz="1400" dirty="0"/>
                    </a:p>
                  </a:txBody>
                  <a:tcPr/>
                </a:tc>
                <a:tc>
                  <a:txBody>
                    <a:bodyPr/>
                    <a:lstStyle/>
                    <a:p>
                      <a:r>
                        <a:rPr lang="fr-FR" sz="1200" b="0" i="0" kern="1200" dirty="0" smtClean="0">
                          <a:solidFill>
                            <a:schemeClr val="lt1"/>
                          </a:solidFill>
                          <a:effectLst/>
                          <a:latin typeface="+mn-lt"/>
                          <a:ea typeface="+mn-ea"/>
                          <a:cs typeface="+mn-cs"/>
                        </a:rPr>
                        <a:t>Le </a:t>
                      </a:r>
                      <a:r>
                        <a:rPr lang="fr-FR" sz="1200" b="0" i="1" kern="1200" dirty="0" err="1" smtClean="0">
                          <a:solidFill>
                            <a:schemeClr val="lt1"/>
                          </a:solidFill>
                          <a:effectLst/>
                          <a:latin typeface="+mn-lt"/>
                          <a:ea typeface="+mn-ea"/>
                          <a:cs typeface="+mn-cs"/>
                        </a:rPr>
                        <a:t>Guten</a:t>
                      </a:r>
                      <a:r>
                        <a:rPr lang="fr-FR" sz="1200" b="0" i="1" kern="1200" dirty="0" smtClean="0">
                          <a:solidFill>
                            <a:schemeClr val="lt1"/>
                          </a:solidFill>
                          <a:effectLst/>
                          <a:latin typeface="+mn-lt"/>
                          <a:ea typeface="+mn-ea"/>
                          <a:cs typeface="+mn-cs"/>
                        </a:rPr>
                        <a:t> </a:t>
                      </a:r>
                      <a:r>
                        <a:rPr lang="fr-FR" sz="1200" b="0" i="1" kern="1200" dirty="0" err="1" smtClean="0">
                          <a:solidFill>
                            <a:schemeClr val="lt1"/>
                          </a:solidFill>
                          <a:effectLst/>
                          <a:latin typeface="+mn-lt"/>
                          <a:ea typeface="+mn-ea"/>
                          <a:cs typeface="+mn-cs"/>
                        </a:rPr>
                        <a:t>Morgen</a:t>
                      </a:r>
                      <a:r>
                        <a:rPr lang="fr-FR" sz="1200" b="0" i="0" kern="1200" dirty="0" smtClean="0">
                          <a:solidFill>
                            <a:schemeClr val="lt1"/>
                          </a:solidFill>
                          <a:effectLst/>
                          <a:latin typeface="+mn-lt"/>
                          <a:ea typeface="+mn-ea"/>
                          <a:cs typeface="+mn-cs"/>
                        </a:rPr>
                        <a:t> n’est pas utilisé tant que ça par les Allemands, un simple ’’</a:t>
                      </a:r>
                      <a:r>
                        <a:rPr lang="fr-FR" sz="1200" b="0" i="1" kern="1200" dirty="0" err="1" smtClean="0">
                          <a:solidFill>
                            <a:schemeClr val="lt1"/>
                          </a:solidFill>
                          <a:effectLst/>
                          <a:latin typeface="+mn-lt"/>
                          <a:ea typeface="+mn-ea"/>
                          <a:cs typeface="+mn-cs"/>
                        </a:rPr>
                        <a:t>Morgen</a:t>
                      </a:r>
                      <a:r>
                        <a:rPr lang="fr-FR" sz="1200" b="0" i="1" kern="1200" dirty="0" smtClean="0">
                          <a:solidFill>
                            <a:schemeClr val="lt1"/>
                          </a:solidFill>
                          <a:effectLst/>
                          <a:latin typeface="+mn-lt"/>
                          <a:ea typeface="+mn-ea"/>
                          <a:cs typeface="+mn-cs"/>
                        </a:rPr>
                        <a:t> !’’</a:t>
                      </a:r>
                      <a:r>
                        <a:rPr lang="fr-FR" sz="1200" b="0" i="0" kern="1200" baseline="0" dirty="0" smtClean="0">
                          <a:solidFill>
                            <a:schemeClr val="lt1"/>
                          </a:solidFill>
                          <a:effectLst/>
                          <a:latin typeface="+mn-lt"/>
                          <a:ea typeface="+mn-ea"/>
                          <a:cs typeface="+mn-cs"/>
                        </a:rPr>
                        <a:t> </a:t>
                      </a:r>
                      <a:r>
                        <a:rPr lang="fr-FR" sz="1200" b="0" i="0" kern="1200" dirty="0" smtClean="0">
                          <a:solidFill>
                            <a:schemeClr val="lt1"/>
                          </a:solidFill>
                          <a:effectLst/>
                          <a:latin typeface="+mn-lt"/>
                          <a:ea typeface="+mn-ea"/>
                          <a:cs typeface="+mn-cs"/>
                        </a:rPr>
                        <a:t>suffira pour dire bonjour. Attention cependant à l'utiliser seulement le matin, un </a:t>
                      </a:r>
                      <a:r>
                        <a:rPr lang="fr-FR" sz="1200" b="0" i="1" kern="1200" dirty="0" err="1" smtClean="0">
                          <a:solidFill>
                            <a:schemeClr val="lt1"/>
                          </a:solidFill>
                          <a:effectLst/>
                          <a:latin typeface="+mn-lt"/>
                          <a:ea typeface="+mn-ea"/>
                          <a:cs typeface="+mn-cs"/>
                        </a:rPr>
                        <a:t>hallo</a:t>
                      </a:r>
                      <a:r>
                        <a:rPr lang="fr-FR" sz="1200" b="0" i="1" kern="1200" dirty="0" smtClean="0">
                          <a:solidFill>
                            <a:schemeClr val="lt1"/>
                          </a:solidFill>
                          <a:effectLst/>
                          <a:latin typeface="+mn-lt"/>
                          <a:ea typeface="+mn-ea"/>
                          <a:cs typeface="+mn-cs"/>
                        </a:rPr>
                        <a:t> </a:t>
                      </a:r>
                      <a:r>
                        <a:rPr lang="fr-FR" sz="1200" b="0" i="0" kern="1200" dirty="0" smtClean="0">
                          <a:solidFill>
                            <a:schemeClr val="lt1"/>
                          </a:solidFill>
                          <a:effectLst/>
                          <a:latin typeface="+mn-lt"/>
                          <a:ea typeface="+mn-ea"/>
                          <a:cs typeface="+mn-cs"/>
                        </a:rPr>
                        <a:t>pourra le remplacer pour le reste de la journée !</a:t>
                      </a:r>
                    </a:p>
                  </a:txBody>
                  <a:tcPr/>
                </a:tc>
              </a:tr>
              <a:tr h="653415">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600" b="0" i="0" kern="1200" dirty="0" smtClean="0">
                          <a:solidFill>
                            <a:schemeClr val="dk1"/>
                          </a:solidFill>
                          <a:effectLst/>
                          <a:latin typeface="+mn-lt"/>
                          <a:ea typeface="+mn-ea"/>
                          <a:cs typeface="+mn-cs"/>
                        </a:rPr>
                        <a:t>Es </a:t>
                      </a:r>
                      <a:r>
                        <a:rPr lang="fr-FR" sz="1600" b="0" i="0" kern="1200" dirty="0" err="1" smtClean="0">
                          <a:solidFill>
                            <a:schemeClr val="dk1"/>
                          </a:solidFill>
                          <a:effectLst/>
                          <a:latin typeface="+mn-lt"/>
                          <a:ea typeface="+mn-ea"/>
                          <a:cs typeface="+mn-cs"/>
                        </a:rPr>
                        <a:t>freut</a:t>
                      </a:r>
                      <a:r>
                        <a:rPr lang="fr-FR" sz="1600" b="0" i="0" kern="1200" dirty="0" smtClean="0">
                          <a:solidFill>
                            <a:schemeClr val="dk1"/>
                          </a:solidFill>
                          <a:effectLst/>
                          <a:latin typeface="+mn-lt"/>
                          <a:ea typeface="+mn-ea"/>
                          <a:cs typeface="+mn-cs"/>
                        </a:rPr>
                        <a:t> </a:t>
                      </a:r>
                      <a:r>
                        <a:rPr lang="fr-FR" sz="1600" b="0" i="0" kern="1200" dirty="0" err="1" smtClean="0">
                          <a:solidFill>
                            <a:schemeClr val="dk1"/>
                          </a:solidFill>
                          <a:effectLst/>
                          <a:latin typeface="+mn-lt"/>
                          <a:ea typeface="+mn-ea"/>
                          <a:cs typeface="+mn-cs"/>
                        </a:rPr>
                        <a:t>mich</a:t>
                      </a:r>
                      <a:r>
                        <a:rPr lang="fr-FR" sz="1600" b="0" i="0" kern="1200" dirty="0" smtClean="0">
                          <a:solidFill>
                            <a:schemeClr val="dk1"/>
                          </a:solidFill>
                          <a:effectLst/>
                          <a:latin typeface="+mn-lt"/>
                          <a:ea typeface="+mn-ea"/>
                          <a:cs typeface="+mn-cs"/>
                        </a:rPr>
                        <a:t> !</a:t>
                      </a:r>
                    </a:p>
                    <a:p>
                      <a:pPr marL="0" indent="0">
                        <a:buFont typeface="Arial" panose="020B0604020202020204" pitchFamily="34" charset="0"/>
                        <a:buNone/>
                      </a:pPr>
                      <a:endParaRPr lang="fr-FR" sz="1600" dirty="0">
                        <a:solidFill>
                          <a:schemeClr val="bg1"/>
                        </a:solidFill>
                      </a:endParaRPr>
                    </a:p>
                  </a:txBody>
                  <a:tcPr/>
                </a:tc>
                <a:tc>
                  <a:txBody>
                    <a:bodyPr/>
                    <a:lstStyle/>
                    <a:p>
                      <a:r>
                        <a:rPr lang="fr-FR" sz="1200" b="0" i="0" kern="1200" dirty="0" smtClean="0">
                          <a:solidFill>
                            <a:schemeClr val="dk1"/>
                          </a:solidFill>
                          <a:effectLst/>
                          <a:latin typeface="+mn-lt"/>
                          <a:ea typeface="+mn-ea"/>
                          <a:cs typeface="+mn-cs"/>
                        </a:rPr>
                        <a:t>C’est la</a:t>
                      </a:r>
                      <a:r>
                        <a:rPr lang="fr-FR" sz="1200" b="0" i="0" kern="1200" baseline="0" dirty="0" smtClean="0">
                          <a:solidFill>
                            <a:schemeClr val="dk1"/>
                          </a:solidFill>
                          <a:effectLst/>
                          <a:latin typeface="+mn-lt"/>
                          <a:ea typeface="+mn-ea"/>
                          <a:cs typeface="+mn-cs"/>
                        </a:rPr>
                        <a:t> </a:t>
                      </a:r>
                      <a:r>
                        <a:rPr lang="fr-FR" sz="1200" b="0" i="0" kern="1200" dirty="0" smtClean="0">
                          <a:solidFill>
                            <a:schemeClr val="dk1"/>
                          </a:solidFill>
                          <a:effectLst/>
                          <a:latin typeface="+mn-lt"/>
                          <a:ea typeface="+mn-ea"/>
                          <a:cs typeface="+mn-cs"/>
                        </a:rPr>
                        <a:t>phrase à connaître si vous faites la rencontre d’un Allemand ! C’est l’équivalent de notre "enchanté" français (et n’oubliez pas en Allemagne, on se sert la main !). La version longue étant </a:t>
                      </a:r>
                      <a:r>
                        <a:rPr lang="fr-FR" sz="1200" b="0" i="1" kern="1200" dirty="0" smtClean="0">
                          <a:solidFill>
                            <a:schemeClr val="dk1"/>
                          </a:solidFill>
                          <a:effectLst/>
                          <a:latin typeface="+mn-lt"/>
                          <a:ea typeface="+mn-ea"/>
                          <a:cs typeface="+mn-cs"/>
                        </a:rPr>
                        <a:t>es </a:t>
                      </a:r>
                      <a:r>
                        <a:rPr lang="fr-FR" sz="1200" b="0" i="1" kern="1200" dirty="0" err="1" smtClean="0">
                          <a:solidFill>
                            <a:schemeClr val="dk1"/>
                          </a:solidFill>
                          <a:effectLst/>
                          <a:latin typeface="+mn-lt"/>
                          <a:ea typeface="+mn-ea"/>
                          <a:cs typeface="+mn-cs"/>
                        </a:rPr>
                        <a:t>freut</a:t>
                      </a:r>
                      <a:r>
                        <a:rPr lang="fr-FR" sz="1200" b="0" i="1" kern="1200" dirty="0" smtClean="0">
                          <a:solidFill>
                            <a:schemeClr val="dk1"/>
                          </a:solidFill>
                          <a:effectLst/>
                          <a:latin typeface="+mn-lt"/>
                          <a:ea typeface="+mn-ea"/>
                          <a:cs typeface="+mn-cs"/>
                        </a:rPr>
                        <a:t> </a:t>
                      </a:r>
                      <a:r>
                        <a:rPr lang="fr-FR" sz="1200" b="0" i="1" kern="1200" dirty="0" err="1" smtClean="0">
                          <a:solidFill>
                            <a:schemeClr val="dk1"/>
                          </a:solidFill>
                          <a:effectLst/>
                          <a:latin typeface="+mn-lt"/>
                          <a:ea typeface="+mn-ea"/>
                          <a:cs typeface="+mn-cs"/>
                        </a:rPr>
                        <a:t>mich</a:t>
                      </a:r>
                      <a:r>
                        <a:rPr lang="fr-FR" sz="1200" b="0" i="1" kern="1200" dirty="0" smtClean="0">
                          <a:solidFill>
                            <a:schemeClr val="dk1"/>
                          </a:solidFill>
                          <a:effectLst/>
                          <a:latin typeface="+mn-lt"/>
                          <a:ea typeface="+mn-ea"/>
                          <a:cs typeface="+mn-cs"/>
                        </a:rPr>
                        <a:t> </a:t>
                      </a:r>
                      <a:r>
                        <a:rPr lang="fr-FR" sz="1200" b="0" i="1" kern="1200" dirty="0" err="1" smtClean="0">
                          <a:solidFill>
                            <a:schemeClr val="dk1"/>
                          </a:solidFill>
                          <a:effectLst/>
                          <a:latin typeface="+mn-lt"/>
                          <a:ea typeface="+mn-ea"/>
                          <a:cs typeface="+mn-cs"/>
                        </a:rPr>
                        <a:t>Sie</a:t>
                      </a:r>
                      <a:r>
                        <a:rPr lang="fr-FR" sz="1200" b="0" i="1" kern="1200" dirty="0" smtClean="0">
                          <a:solidFill>
                            <a:schemeClr val="dk1"/>
                          </a:solidFill>
                          <a:effectLst/>
                          <a:latin typeface="+mn-lt"/>
                          <a:ea typeface="+mn-ea"/>
                          <a:cs typeface="+mn-cs"/>
                        </a:rPr>
                        <a:t> </a:t>
                      </a:r>
                      <a:r>
                        <a:rPr lang="fr-FR" sz="1200" b="0" i="1" kern="1200" dirty="0" err="1" smtClean="0">
                          <a:solidFill>
                            <a:schemeClr val="dk1"/>
                          </a:solidFill>
                          <a:effectLst/>
                          <a:latin typeface="+mn-lt"/>
                          <a:ea typeface="+mn-ea"/>
                          <a:cs typeface="+mn-cs"/>
                        </a:rPr>
                        <a:t>kennenzulernen</a:t>
                      </a:r>
                      <a:r>
                        <a:rPr lang="fr-FR" sz="1200" b="0" i="0" kern="1200" dirty="0" smtClean="0">
                          <a:solidFill>
                            <a:schemeClr val="dk1"/>
                          </a:solidFill>
                          <a:effectLst/>
                          <a:latin typeface="+mn-lt"/>
                          <a:ea typeface="+mn-ea"/>
                          <a:cs typeface="+mn-cs"/>
                        </a:rPr>
                        <a:t> : "enchanté de faire votre connaissance".</a:t>
                      </a:r>
                    </a:p>
                    <a:p>
                      <a:endParaRPr lang="fr-FR" dirty="0"/>
                    </a:p>
                  </a:txBody>
                  <a:tcPr/>
                </a:tc>
              </a:tr>
              <a:tr h="4822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dirty="0" err="1" smtClean="0">
                          <a:solidFill>
                            <a:schemeClr val="dk1"/>
                          </a:solidFill>
                          <a:effectLst/>
                          <a:latin typeface="+mn-lt"/>
                          <a:ea typeface="+mn-ea"/>
                          <a:cs typeface="+mn-cs"/>
                        </a:rPr>
                        <a:t>Keine</a:t>
                      </a:r>
                      <a:r>
                        <a:rPr lang="fr-FR" sz="1800" b="0" i="0" kern="1200" dirty="0" smtClean="0">
                          <a:solidFill>
                            <a:schemeClr val="dk1"/>
                          </a:solidFill>
                          <a:effectLst/>
                          <a:latin typeface="+mn-lt"/>
                          <a:ea typeface="+mn-ea"/>
                          <a:cs typeface="+mn-cs"/>
                        </a:rPr>
                        <a:t> </a:t>
                      </a:r>
                      <a:r>
                        <a:rPr lang="fr-FR" sz="1800" b="0" i="0" kern="1200" dirty="0" err="1" smtClean="0">
                          <a:solidFill>
                            <a:schemeClr val="dk1"/>
                          </a:solidFill>
                          <a:effectLst/>
                          <a:latin typeface="+mn-lt"/>
                          <a:ea typeface="+mn-ea"/>
                          <a:cs typeface="+mn-cs"/>
                        </a:rPr>
                        <a:t>Ahnung</a:t>
                      </a:r>
                      <a:endParaRPr lang="fr-FR" sz="1800" b="0" i="0" kern="1200" dirty="0" smtClean="0">
                        <a:solidFill>
                          <a:schemeClr val="dk1"/>
                        </a:solidFill>
                        <a:effectLst/>
                        <a:latin typeface="+mn-lt"/>
                        <a:ea typeface="+mn-ea"/>
                        <a:cs typeface="+mn-cs"/>
                      </a:endParaRPr>
                    </a:p>
                    <a:p>
                      <a:endParaRPr lang="fr-FR" dirty="0"/>
                    </a:p>
                  </a:txBody>
                  <a:tcPr/>
                </a:tc>
                <a:tc>
                  <a:txBody>
                    <a:bodyPr/>
                    <a:lstStyle/>
                    <a:p>
                      <a:r>
                        <a:rPr lang="fr-FR" sz="1400" b="0" i="0" kern="1200" dirty="0" smtClean="0">
                          <a:solidFill>
                            <a:schemeClr val="dk1"/>
                          </a:solidFill>
                          <a:effectLst/>
                          <a:latin typeface="+mn-lt"/>
                          <a:ea typeface="+mn-ea"/>
                          <a:cs typeface="+mn-cs"/>
                        </a:rPr>
                        <a:t>Littéralement, "aucune idée". À utiliser quand vous voulez dire "je ne sais pas du tout“, ou "je n’en ai aucune </a:t>
                      </a:r>
                      <a:r>
                        <a:rPr lang="fr-FR" sz="1400" b="0" i="0" kern="1200" dirty="0" err="1" smtClean="0">
                          <a:solidFill>
                            <a:schemeClr val="dk1"/>
                          </a:solidFill>
                          <a:effectLst/>
                          <a:latin typeface="+mn-lt"/>
                          <a:ea typeface="+mn-ea"/>
                          <a:cs typeface="+mn-cs"/>
                        </a:rPr>
                        <a:t>idée".Prononcez</a:t>
                      </a:r>
                      <a:r>
                        <a:rPr lang="fr-FR" sz="1400" b="0" i="0" kern="1200" dirty="0" smtClean="0">
                          <a:solidFill>
                            <a:schemeClr val="dk1"/>
                          </a:solidFill>
                          <a:effectLst/>
                          <a:latin typeface="+mn-lt"/>
                          <a:ea typeface="+mn-ea"/>
                          <a:cs typeface="+mn-cs"/>
                        </a:rPr>
                        <a:t> bien le -</a:t>
                      </a:r>
                      <a:r>
                        <a:rPr lang="fr-FR" sz="1400" b="0" i="1" kern="1200" dirty="0" smtClean="0">
                          <a:solidFill>
                            <a:schemeClr val="dk1"/>
                          </a:solidFill>
                          <a:effectLst/>
                          <a:latin typeface="+mn-lt"/>
                          <a:ea typeface="+mn-ea"/>
                          <a:cs typeface="+mn-cs"/>
                        </a:rPr>
                        <a:t>e</a:t>
                      </a:r>
                      <a:r>
                        <a:rPr lang="fr-FR" sz="1400" b="0" i="0" kern="1200" dirty="0" smtClean="0">
                          <a:solidFill>
                            <a:schemeClr val="dk1"/>
                          </a:solidFill>
                          <a:effectLst/>
                          <a:latin typeface="+mn-lt"/>
                          <a:ea typeface="+mn-ea"/>
                          <a:cs typeface="+mn-cs"/>
                        </a:rPr>
                        <a:t> final de </a:t>
                      </a:r>
                      <a:r>
                        <a:rPr lang="fr-FR" sz="1400" b="0" i="1" kern="1200" dirty="0" err="1" smtClean="0">
                          <a:solidFill>
                            <a:schemeClr val="dk1"/>
                          </a:solidFill>
                          <a:effectLst/>
                          <a:latin typeface="+mn-lt"/>
                          <a:ea typeface="+mn-ea"/>
                          <a:cs typeface="+mn-cs"/>
                        </a:rPr>
                        <a:t>keine</a:t>
                      </a:r>
                      <a:r>
                        <a:rPr lang="fr-FR" sz="1400" b="0" i="0" kern="1200" dirty="0" smtClean="0">
                          <a:solidFill>
                            <a:schemeClr val="dk1"/>
                          </a:solidFill>
                          <a:effectLst/>
                          <a:latin typeface="+mn-lt"/>
                          <a:ea typeface="+mn-ea"/>
                          <a:cs typeface="+mn-cs"/>
                        </a:rPr>
                        <a:t> car en allemand, toutes les lettres se prononcent !</a:t>
                      </a:r>
                      <a:endParaRPr lang="fr-FR" sz="1400" dirty="0"/>
                    </a:p>
                  </a:txBody>
                  <a:tcPr/>
                </a:tc>
              </a:tr>
              <a:tr h="7000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dirty="0" err="1" smtClean="0">
                          <a:solidFill>
                            <a:schemeClr val="dk1"/>
                          </a:solidFill>
                          <a:effectLst/>
                          <a:latin typeface="+mn-lt"/>
                          <a:ea typeface="+mn-ea"/>
                          <a:cs typeface="+mn-cs"/>
                        </a:rPr>
                        <a:t>Alles</a:t>
                      </a:r>
                      <a:r>
                        <a:rPr lang="fr-FR" sz="1800" b="0" i="0" kern="1200" dirty="0" smtClean="0">
                          <a:solidFill>
                            <a:schemeClr val="dk1"/>
                          </a:solidFill>
                          <a:effectLst/>
                          <a:latin typeface="+mn-lt"/>
                          <a:ea typeface="+mn-ea"/>
                          <a:cs typeface="+mn-cs"/>
                        </a:rPr>
                        <a:t> </a:t>
                      </a:r>
                      <a:r>
                        <a:rPr lang="fr-FR" sz="1800" b="0" i="0" kern="1200" dirty="0" err="1" smtClean="0">
                          <a:solidFill>
                            <a:schemeClr val="dk1"/>
                          </a:solidFill>
                          <a:effectLst/>
                          <a:latin typeface="+mn-lt"/>
                          <a:ea typeface="+mn-ea"/>
                          <a:cs typeface="+mn-cs"/>
                        </a:rPr>
                        <a:t>klar</a:t>
                      </a:r>
                      <a:endParaRPr lang="fr-FR" sz="1800" b="0" i="0" kern="1200" dirty="0" smtClean="0">
                        <a:solidFill>
                          <a:schemeClr val="dk1"/>
                        </a:solidFill>
                        <a:effectLst/>
                        <a:latin typeface="+mn-lt"/>
                        <a:ea typeface="+mn-ea"/>
                        <a:cs typeface="+mn-cs"/>
                      </a:endParaRPr>
                    </a:p>
                    <a:p>
                      <a:endParaRPr lang="fr-FR" dirty="0"/>
                    </a:p>
                  </a:txBody>
                  <a:tcPr/>
                </a:tc>
                <a:tc>
                  <a:txBody>
                    <a:bodyPr/>
                    <a:lstStyle/>
                    <a:p>
                      <a:r>
                        <a:rPr lang="fr-FR" sz="1400" b="0" i="0" kern="1200" dirty="0" smtClean="0">
                          <a:solidFill>
                            <a:schemeClr val="dk1"/>
                          </a:solidFill>
                          <a:effectLst/>
                          <a:latin typeface="+mn-lt"/>
                          <a:ea typeface="+mn-ea"/>
                          <a:cs typeface="+mn-cs"/>
                        </a:rPr>
                        <a:t>c’est pour notifier à votre interlocuteur que vous avez compris ce qu’il vient de vous expliquer. Il clôt parfois une conversation :  </a:t>
                      </a:r>
                      <a:r>
                        <a:rPr lang="fr-FR" sz="1400" b="0" i="1" kern="1200" dirty="0" err="1" smtClean="0">
                          <a:solidFill>
                            <a:schemeClr val="dk1"/>
                          </a:solidFill>
                          <a:effectLst/>
                          <a:latin typeface="+mn-lt"/>
                          <a:ea typeface="+mn-ea"/>
                          <a:cs typeface="+mn-cs"/>
                        </a:rPr>
                        <a:t>alles</a:t>
                      </a:r>
                      <a:r>
                        <a:rPr lang="fr-FR" sz="1400" b="0" i="1" kern="1200" dirty="0" smtClean="0">
                          <a:solidFill>
                            <a:schemeClr val="dk1"/>
                          </a:solidFill>
                          <a:effectLst/>
                          <a:latin typeface="+mn-lt"/>
                          <a:ea typeface="+mn-ea"/>
                          <a:cs typeface="+mn-cs"/>
                        </a:rPr>
                        <a:t> </a:t>
                      </a:r>
                      <a:r>
                        <a:rPr lang="fr-FR" sz="1400" b="0" i="1" kern="1200" dirty="0" err="1" smtClean="0">
                          <a:solidFill>
                            <a:schemeClr val="dk1"/>
                          </a:solidFill>
                          <a:effectLst/>
                          <a:latin typeface="+mn-lt"/>
                          <a:ea typeface="+mn-ea"/>
                          <a:cs typeface="+mn-cs"/>
                        </a:rPr>
                        <a:t>klar</a:t>
                      </a:r>
                      <a:r>
                        <a:rPr lang="fr-FR" sz="1400" b="0" i="1" kern="1200" dirty="0" smtClean="0">
                          <a:solidFill>
                            <a:schemeClr val="dk1"/>
                          </a:solidFill>
                          <a:effectLst/>
                          <a:latin typeface="+mn-lt"/>
                          <a:ea typeface="+mn-ea"/>
                          <a:cs typeface="+mn-cs"/>
                        </a:rPr>
                        <a:t>, </a:t>
                      </a:r>
                      <a:r>
                        <a:rPr lang="fr-FR" sz="1400" b="0" i="1" kern="1200" dirty="0" err="1" smtClean="0">
                          <a:solidFill>
                            <a:schemeClr val="dk1"/>
                          </a:solidFill>
                          <a:effectLst/>
                          <a:latin typeface="+mn-lt"/>
                          <a:ea typeface="+mn-ea"/>
                          <a:cs typeface="+mn-cs"/>
                        </a:rPr>
                        <a:t>tschüß</a:t>
                      </a:r>
                      <a:r>
                        <a:rPr lang="fr-FR" sz="1400" b="0" i="1" kern="1200" dirty="0" smtClean="0">
                          <a:solidFill>
                            <a:schemeClr val="dk1"/>
                          </a:solidFill>
                          <a:effectLst/>
                          <a:latin typeface="+mn-lt"/>
                          <a:ea typeface="+mn-ea"/>
                          <a:cs typeface="+mn-cs"/>
                        </a:rPr>
                        <a:t> !</a:t>
                      </a:r>
                      <a:r>
                        <a:rPr lang="fr-FR" sz="1400" b="0" i="0" kern="1200" dirty="0" smtClean="0">
                          <a:solidFill>
                            <a:schemeClr val="dk1"/>
                          </a:solidFill>
                          <a:effectLst/>
                          <a:latin typeface="+mn-lt"/>
                          <a:ea typeface="+mn-ea"/>
                          <a:cs typeface="+mn-cs"/>
                        </a:rPr>
                        <a:t> . Il peut aussi se formuler en question pour savoir si tout se passe bien : </a:t>
                      </a:r>
                      <a:r>
                        <a:rPr lang="fr-FR" sz="1400" b="0" i="1" kern="1200" dirty="0" err="1" smtClean="0">
                          <a:solidFill>
                            <a:schemeClr val="dk1"/>
                          </a:solidFill>
                          <a:effectLst/>
                          <a:latin typeface="+mn-lt"/>
                          <a:ea typeface="+mn-ea"/>
                          <a:cs typeface="+mn-cs"/>
                        </a:rPr>
                        <a:t>alles</a:t>
                      </a:r>
                      <a:r>
                        <a:rPr lang="fr-FR" sz="1400" b="0" i="1" kern="1200" dirty="0" smtClean="0">
                          <a:solidFill>
                            <a:schemeClr val="dk1"/>
                          </a:solidFill>
                          <a:effectLst/>
                          <a:latin typeface="+mn-lt"/>
                          <a:ea typeface="+mn-ea"/>
                          <a:cs typeface="+mn-cs"/>
                        </a:rPr>
                        <a:t> </a:t>
                      </a:r>
                      <a:r>
                        <a:rPr lang="fr-FR" sz="1400" b="0" i="1" kern="1200" dirty="0" err="1" smtClean="0">
                          <a:solidFill>
                            <a:schemeClr val="dk1"/>
                          </a:solidFill>
                          <a:effectLst/>
                          <a:latin typeface="+mn-lt"/>
                          <a:ea typeface="+mn-ea"/>
                          <a:cs typeface="+mn-cs"/>
                        </a:rPr>
                        <a:t>klar</a:t>
                      </a:r>
                      <a:r>
                        <a:rPr lang="fr-FR" sz="1400" b="0" i="1" kern="1200" dirty="0" smtClean="0">
                          <a:solidFill>
                            <a:schemeClr val="dk1"/>
                          </a:solidFill>
                          <a:effectLst/>
                          <a:latin typeface="+mn-lt"/>
                          <a:ea typeface="+mn-ea"/>
                          <a:cs typeface="+mn-cs"/>
                        </a:rPr>
                        <a:t> ? </a:t>
                      </a:r>
                      <a:endParaRPr lang="fr-FR" sz="1400" b="0" i="0" kern="1200" dirty="0" smtClean="0">
                        <a:solidFill>
                          <a:schemeClr val="dk1"/>
                        </a:solidFill>
                        <a:effectLst/>
                        <a:latin typeface="+mn-lt"/>
                        <a:ea typeface="+mn-ea"/>
                        <a:cs typeface="+mn-cs"/>
                      </a:endParaRPr>
                    </a:p>
                    <a:p>
                      <a:endParaRPr lang="fr-FR" sz="1400" dirty="0"/>
                    </a:p>
                  </a:txBody>
                  <a:tcPr/>
                </a:tc>
              </a:tr>
              <a:tr h="482282">
                <a:tc>
                  <a:txBody>
                    <a:bodyPr/>
                    <a:lstStyle/>
                    <a:p>
                      <a:r>
                        <a:rPr lang="fr-FR" dirty="0" err="1" smtClean="0"/>
                        <a:t>Genau</a:t>
                      </a:r>
                      <a:endParaRPr lang="fr-FR" dirty="0"/>
                    </a:p>
                  </a:txBody>
                  <a:tcPr/>
                </a:tc>
                <a:tc>
                  <a:txBody>
                    <a:bodyPr/>
                    <a:lstStyle/>
                    <a:p>
                      <a:r>
                        <a:rPr lang="fr-FR" sz="1400" b="0" i="0" kern="1200" dirty="0" smtClean="0">
                          <a:solidFill>
                            <a:schemeClr val="dk1"/>
                          </a:solidFill>
                          <a:effectLst/>
                          <a:latin typeface="+mn-lt"/>
                          <a:ea typeface="+mn-ea"/>
                          <a:cs typeface="+mn-cs"/>
                        </a:rPr>
                        <a:t>Avec un </a:t>
                      </a:r>
                      <a:r>
                        <a:rPr lang="fr-FR" sz="1400" b="0" i="1" kern="1200" dirty="0" err="1" smtClean="0">
                          <a:solidFill>
                            <a:schemeClr val="dk1"/>
                          </a:solidFill>
                          <a:effectLst/>
                          <a:latin typeface="+mn-lt"/>
                          <a:ea typeface="+mn-ea"/>
                          <a:cs typeface="+mn-cs"/>
                        </a:rPr>
                        <a:t>genau</a:t>
                      </a:r>
                      <a:r>
                        <a:rPr lang="fr-FR" sz="1400" b="0" i="0" kern="1200" dirty="0" smtClean="0">
                          <a:solidFill>
                            <a:schemeClr val="dk1"/>
                          </a:solidFill>
                          <a:effectLst/>
                          <a:latin typeface="+mn-lt"/>
                          <a:ea typeface="+mn-ea"/>
                          <a:cs typeface="+mn-cs"/>
                        </a:rPr>
                        <a:t>, vous êtes sûr de passer inaperçu. C’est LE mot de vocabulaire allemand passe-partout qu’il faut connaître. Utilisez-le pour vouloir exprimer : "oui voilà", "tout à fait", "oui, c’est ça".</a:t>
                      </a:r>
                      <a:endParaRPr lang="fr-FR" sz="1400" dirty="0"/>
                    </a:p>
                  </a:txBody>
                  <a:tcPr/>
                </a:tc>
              </a:tr>
              <a:tr h="4822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dirty="0" err="1" smtClean="0">
                          <a:solidFill>
                            <a:schemeClr val="dk1"/>
                          </a:solidFill>
                          <a:effectLst/>
                          <a:latin typeface="+mn-lt"/>
                          <a:ea typeface="+mn-ea"/>
                          <a:cs typeface="+mn-cs"/>
                        </a:rPr>
                        <a:t>Gott</a:t>
                      </a:r>
                      <a:r>
                        <a:rPr lang="fr-FR" sz="1800" b="0" i="0" kern="1200" dirty="0" smtClean="0">
                          <a:solidFill>
                            <a:schemeClr val="dk1"/>
                          </a:solidFill>
                          <a:effectLst/>
                          <a:latin typeface="+mn-lt"/>
                          <a:ea typeface="+mn-ea"/>
                          <a:cs typeface="+mn-cs"/>
                        </a:rPr>
                        <a:t> </a:t>
                      </a:r>
                      <a:r>
                        <a:rPr lang="fr-FR" sz="1800" b="0" i="0" kern="1200" dirty="0" err="1" smtClean="0">
                          <a:solidFill>
                            <a:schemeClr val="dk1"/>
                          </a:solidFill>
                          <a:effectLst/>
                          <a:latin typeface="+mn-lt"/>
                          <a:ea typeface="+mn-ea"/>
                          <a:cs typeface="+mn-cs"/>
                        </a:rPr>
                        <a:t>sei</a:t>
                      </a:r>
                      <a:r>
                        <a:rPr lang="fr-FR" sz="1800" b="0" i="0" kern="1200" dirty="0" smtClean="0">
                          <a:solidFill>
                            <a:schemeClr val="dk1"/>
                          </a:solidFill>
                          <a:effectLst/>
                          <a:latin typeface="+mn-lt"/>
                          <a:ea typeface="+mn-ea"/>
                          <a:cs typeface="+mn-cs"/>
                        </a:rPr>
                        <a:t> </a:t>
                      </a:r>
                      <a:r>
                        <a:rPr lang="fr-FR" sz="1800" b="0" i="0" kern="1200" dirty="0" err="1" smtClean="0">
                          <a:solidFill>
                            <a:schemeClr val="dk1"/>
                          </a:solidFill>
                          <a:effectLst/>
                          <a:latin typeface="+mn-lt"/>
                          <a:ea typeface="+mn-ea"/>
                          <a:cs typeface="+mn-cs"/>
                        </a:rPr>
                        <a:t>Dank</a:t>
                      </a:r>
                      <a:endParaRPr lang="fr-FR" sz="1800" b="0" i="0" kern="1200" dirty="0" smtClean="0">
                        <a:solidFill>
                          <a:schemeClr val="dk1"/>
                        </a:solidFill>
                        <a:effectLst/>
                        <a:latin typeface="+mn-lt"/>
                        <a:ea typeface="+mn-ea"/>
                        <a:cs typeface="+mn-cs"/>
                      </a:endParaRPr>
                    </a:p>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0" i="0" kern="1200" dirty="0" smtClean="0">
                          <a:solidFill>
                            <a:schemeClr val="dk1"/>
                          </a:solidFill>
                          <a:effectLst/>
                          <a:latin typeface="+mn-lt"/>
                          <a:ea typeface="+mn-ea"/>
                          <a:cs typeface="+mn-cs"/>
                        </a:rPr>
                        <a:t>Littéralement "Dieu soit loué" ou "Dieu merci". De très nombreuses expressions allemandes font référence à la religion et celle-ci est particulièrement utilisée. Vous avez aussi </a:t>
                      </a:r>
                      <a:r>
                        <a:rPr lang="fr-FR" sz="1400" b="0" i="1" kern="1200" dirty="0" err="1" smtClean="0">
                          <a:solidFill>
                            <a:schemeClr val="dk1"/>
                          </a:solidFill>
                          <a:effectLst/>
                          <a:latin typeface="+mn-lt"/>
                          <a:ea typeface="+mn-ea"/>
                          <a:cs typeface="+mn-cs"/>
                        </a:rPr>
                        <a:t>Meine</a:t>
                      </a:r>
                      <a:r>
                        <a:rPr lang="fr-FR" sz="1400" b="0" i="1" kern="1200" dirty="0" smtClean="0">
                          <a:solidFill>
                            <a:schemeClr val="dk1"/>
                          </a:solidFill>
                          <a:effectLst/>
                          <a:latin typeface="+mn-lt"/>
                          <a:ea typeface="+mn-ea"/>
                          <a:cs typeface="+mn-cs"/>
                        </a:rPr>
                        <a:t> </a:t>
                      </a:r>
                      <a:r>
                        <a:rPr lang="fr-FR" sz="1400" b="0" i="1" kern="1200" dirty="0" err="1" smtClean="0">
                          <a:solidFill>
                            <a:schemeClr val="dk1"/>
                          </a:solidFill>
                          <a:effectLst/>
                          <a:latin typeface="+mn-lt"/>
                          <a:ea typeface="+mn-ea"/>
                          <a:cs typeface="+mn-cs"/>
                        </a:rPr>
                        <a:t>Güte</a:t>
                      </a:r>
                      <a:r>
                        <a:rPr lang="fr-FR" sz="1400" b="0" i="0" kern="1200" dirty="0" smtClean="0">
                          <a:solidFill>
                            <a:schemeClr val="dk1"/>
                          </a:solidFill>
                          <a:effectLst/>
                          <a:latin typeface="+mn-lt"/>
                          <a:ea typeface="+mn-ea"/>
                          <a:cs typeface="+mn-cs"/>
                        </a:rPr>
                        <a:t> ou encore </a:t>
                      </a:r>
                      <a:r>
                        <a:rPr lang="fr-FR" sz="1400" b="0" i="1" kern="1200" dirty="0" smtClean="0">
                          <a:solidFill>
                            <a:schemeClr val="dk1"/>
                          </a:solidFill>
                          <a:effectLst/>
                          <a:latin typeface="+mn-lt"/>
                          <a:ea typeface="+mn-ea"/>
                          <a:cs typeface="+mn-cs"/>
                        </a:rPr>
                        <a:t>Oh </a:t>
                      </a:r>
                      <a:r>
                        <a:rPr lang="fr-FR" sz="1400" b="0" i="1" kern="1200" dirty="0" err="1" smtClean="0">
                          <a:solidFill>
                            <a:schemeClr val="dk1"/>
                          </a:solidFill>
                          <a:effectLst/>
                          <a:latin typeface="+mn-lt"/>
                          <a:ea typeface="+mn-ea"/>
                          <a:cs typeface="+mn-cs"/>
                        </a:rPr>
                        <a:t>mein</a:t>
                      </a:r>
                      <a:r>
                        <a:rPr lang="fr-FR" sz="1400" b="0" i="1" kern="1200" dirty="0" smtClean="0">
                          <a:solidFill>
                            <a:schemeClr val="dk1"/>
                          </a:solidFill>
                          <a:effectLst/>
                          <a:latin typeface="+mn-lt"/>
                          <a:ea typeface="+mn-ea"/>
                          <a:cs typeface="+mn-cs"/>
                        </a:rPr>
                        <a:t> </a:t>
                      </a:r>
                      <a:r>
                        <a:rPr lang="fr-FR" sz="1400" b="0" i="1" kern="1200" dirty="0" err="1" smtClean="0">
                          <a:solidFill>
                            <a:schemeClr val="dk1"/>
                          </a:solidFill>
                          <a:effectLst/>
                          <a:latin typeface="+mn-lt"/>
                          <a:ea typeface="+mn-ea"/>
                          <a:cs typeface="+mn-cs"/>
                        </a:rPr>
                        <a:t>Gott</a:t>
                      </a:r>
                      <a:r>
                        <a:rPr lang="fr-FR" sz="1400" b="0" i="0" kern="1200" dirty="0" smtClean="0">
                          <a:solidFill>
                            <a:schemeClr val="dk1"/>
                          </a:solidFill>
                          <a:effectLst/>
                          <a:latin typeface="+mn-lt"/>
                          <a:ea typeface="+mn-ea"/>
                          <a:cs typeface="+mn-cs"/>
                        </a:rPr>
                        <a:t>.</a:t>
                      </a:r>
                      <a:endParaRPr lang="fr-FR" sz="1400" dirty="0" smtClean="0"/>
                    </a:p>
                    <a:p>
                      <a:endParaRPr lang="fr-FR" sz="1400" b="0" i="0" kern="1200" dirty="0" smtClean="0">
                        <a:solidFill>
                          <a:schemeClr val="dk1"/>
                        </a:solidFill>
                        <a:effectLst/>
                        <a:latin typeface="+mn-lt"/>
                        <a:ea typeface="+mn-ea"/>
                        <a:cs typeface="+mn-cs"/>
                      </a:endParaRPr>
                    </a:p>
                    <a:p>
                      <a:r>
                        <a:rPr lang="fr-FR" sz="1400" b="0" i="0" kern="1200" dirty="0" smtClean="0">
                          <a:solidFill>
                            <a:schemeClr val="dk1"/>
                          </a:solidFill>
                          <a:effectLst/>
                          <a:latin typeface="+mn-lt"/>
                          <a:ea typeface="+mn-ea"/>
                          <a:cs typeface="+mn-cs"/>
                        </a:rPr>
                        <a:t> </a:t>
                      </a:r>
                      <a:endParaRPr lang="fr-FR" sz="1400" dirty="0"/>
                    </a:p>
                  </a:txBody>
                  <a:tcPr/>
                </a:tc>
              </a:tr>
              <a:tr h="4822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dirty="0" err="1" smtClean="0">
                          <a:solidFill>
                            <a:schemeClr val="dk1"/>
                          </a:solidFill>
                          <a:effectLst/>
                          <a:latin typeface="+mn-lt"/>
                          <a:ea typeface="+mn-ea"/>
                          <a:cs typeface="+mn-cs"/>
                        </a:rPr>
                        <a:t>Alles</a:t>
                      </a:r>
                      <a:r>
                        <a:rPr lang="fr-FR" sz="1800" b="0" i="0" kern="1200" dirty="0" smtClean="0">
                          <a:solidFill>
                            <a:schemeClr val="dk1"/>
                          </a:solidFill>
                          <a:effectLst/>
                          <a:latin typeface="+mn-lt"/>
                          <a:ea typeface="+mn-ea"/>
                          <a:cs typeface="+mn-cs"/>
                        </a:rPr>
                        <a:t> </a:t>
                      </a:r>
                      <a:r>
                        <a:rPr lang="fr-FR" sz="1800" b="0" i="0" kern="1200" dirty="0" err="1" smtClean="0">
                          <a:solidFill>
                            <a:schemeClr val="dk1"/>
                          </a:solidFill>
                          <a:effectLst/>
                          <a:latin typeface="+mn-lt"/>
                          <a:ea typeface="+mn-ea"/>
                          <a:cs typeface="+mn-cs"/>
                        </a:rPr>
                        <a:t>Gute</a:t>
                      </a:r>
                      <a:r>
                        <a:rPr lang="fr-FR" sz="1800" b="0" i="0" kern="1200" dirty="0" smtClean="0">
                          <a:solidFill>
                            <a:schemeClr val="dk1"/>
                          </a:solidFill>
                          <a:effectLst/>
                          <a:latin typeface="+mn-lt"/>
                          <a:ea typeface="+mn-ea"/>
                          <a:cs typeface="+mn-cs"/>
                        </a:rPr>
                        <a:t> !</a:t>
                      </a:r>
                    </a:p>
                    <a:p>
                      <a:endParaRPr lang="fr-FR" dirty="0"/>
                    </a:p>
                  </a:txBody>
                  <a:tcPr/>
                </a:tc>
                <a:tc>
                  <a:txBody>
                    <a:bodyPr/>
                    <a:lstStyle/>
                    <a:p>
                      <a:r>
                        <a:rPr lang="fr-FR" sz="1400" b="0" i="0" kern="1200" dirty="0" smtClean="0">
                          <a:solidFill>
                            <a:schemeClr val="dk1"/>
                          </a:solidFill>
                          <a:effectLst/>
                          <a:latin typeface="+mn-lt"/>
                          <a:ea typeface="+mn-ea"/>
                          <a:cs typeface="+mn-cs"/>
                        </a:rPr>
                        <a:t>On vous apprend en cours que "Bon anniversaire" se dit en allemand </a:t>
                      </a:r>
                      <a:r>
                        <a:rPr lang="fr-FR" sz="1400" b="0" i="1" kern="1200" dirty="0" err="1" smtClean="0">
                          <a:solidFill>
                            <a:schemeClr val="dk1"/>
                          </a:solidFill>
                          <a:effectLst/>
                          <a:latin typeface="+mn-lt"/>
                          <a:ea typeface="+mn-ea"/>
                          <a:cs typeface="+mn-cs"/>
                        </a:rPr>
                        <a:t>Herzlichen</a:t>
                      </a:r>
                      <a:r>
                        <a:rPr lang="fr-FR" sz="1400" b="0" i="1" kern="1200" dirty="0" smtClean="0">
                          <a:solidFill>
                            <a:schemeClr val="dk1"/>
                          </a:solidFill>
                          <a:effectLst/>
                          <a:latin typeface="+mn-lt"/>
                          <a:ea typeface="+mn-ea"/>
                          <a:cs typeface="+mn-cs"/>
                        </a:rPr>
                        <a:t> </a:t>
                      </a:r>
                      <a:r>
                        <a:rPr lang="fr-FR" sz="1400" b="0" i="1" kern="1200" dirty="0" err="1" smtClean="0">
                          <a:solidFill>
                            <a:schemeClr val="dk1"/>
                          </a:solidFill>
                          <a:effectLst/>
                          <a:latin typeface="+mn-lt"/>
                          <a:ea typeface="+mn-ea"/>
                          <a:cs typeface="+mn-cs"/>
                        </a:rPr>
                        <a:t>Glückwunsch</a:t>
                      </a:r>
                      <a:r>
                        <a:rPr lang="fr-FR" sz="1400" b="0" i="1" kern="1200" dirty="0" smtClean="0">
                          <a:solidFill>
                            <a:schemeClr val="dk1"/>
                          </a:solidFill>
                          <a:effectLst/>
                          <a:latin typeface="+mn-lt"/>
                          <a:ea typeface="+mn-ea"/>
                          <a:cs typeface="+mn-cs"/>
                        </a:rPr>
                        <a:t> </a:t>
                      </a:r>
                      <a:r>
                        <a:rPr lang="fr-FR" sz="1400" b="0" i="1" kern="1200" dirty="0" err="1" smtClean="0">
                          <a:solidFill>
                            <a:schemeClr val="dk1"/>
                          </a:solidFill>
                          <a:effectLst/>
                          <a:latin typeface="+mn-lt"/>
                          <a:ea typeface="+mn-ea"/>
                          <a:cs typeface="+mn-cs"/>
                        </a:rPr>
                        <a:t>zum</a:t>
                      </a:r>
                      <a:r>
                        <a:rPr lang="fr-FR" sz="1400" b="0" i="1" kern="1200" dirty="0" smtClean="0">
                          <a:solidFill>
                            <a:schemeClr val="dk1"/>
                          </a:solidFill>
                          <a:effectLst/>
                          <a:latin typeface="+mn-lt"/>
                          <a:ea typeface="+mn-ea"/>
                          <a:cs typeface="+mn-cs"/>
                        </a:rPr>
                        <a:t> </a:t>
                      </a:r>
                      <a:r>
                        <a:rPr lang="fr-FR" sz="1400" b="0" i="1" kern="1200" dirty="0" err="1" smtClean="0">
                          <a:solidFill>
                            <a:schemeClr val="dk1"/>
                          </a:solidFill>
                          <a:effectLst/>
                          <a:latin typeface="+mn-lt"/>
                          <a:ea typeface="+mn-ea"/>
                          <a:cs typeface="+mn-cs"/>
                        </a:rPr>
                        <a:t>Geburtstag</a:t>
                      </a:r>
                      <a:r>
                        <a:rPr lang="fr-FR" sz="1400" b="0" i="0" kern="1200" dirty="0" smtClean="0">
                          <a:solidFill>
                            <a:schemeClr val="dk1"/>
                          </a:solidFill>
                          <a:effectLst/>
                          <a:latin typeface="+mn-lt"/>
                          <a:ea typeface="+mn-ea"/>
                          <a:cs typeface="+mn-cs"/>
                        </a:rPr>
                        <a:t>... Si vous pensez qu'il vous sera impossible de le prononcer, pas de panique ! Beaucoup d'Allemands lancent tout simplement un </a:t>
                      </a:r>
                      <a:r>
                        <a:rPr lang="fr-FR" sz="1400" b="0" i="1" kern="1200" dirty="0" err="1" smtClean="0">
                          <a:solidFill>
                            <a:schemeClr val="dk1"/>
                          </a:solidFill>
                          <a:effectLst/>
                          <a:latin typeface="+mn-lt"/>
                          <a:ea typeface="+mn-ea"/>
                          <a:cs typeface="+mn-cs"/>
                        </a:rPr>
                        <a:t>Alles</a:t>
                      </a:r>
                      <a:r>
                        <a:rPr lang="fr-FR" sz="1400" b="0" i="1" kern="1200" dirty="0" smtClean="0">
                          <a:solidFill>
                            <a:schemeClr val="dk1"/>
                          </a:solidFill>
                          <a:effectLst/>
                          <a:latin typeface="+mn-lt"/>
                          <a:ea typeface="+mn-ea"/>
                          <a:cs typeface="+mn-cs"/>
                        </a:rPr>
                        <a:t> </a:t>
                      </a:r>
                      <a:r>
                        <a:rPr lang="fr-FR" sz="1400" b="0" i="1" kern="1200" dirty="0" err="1" smtClean="0">
                          <a:solidFill>
                            <a:schemeClr val="dk1"/>
                          </a:solidFill>
                          <a:effectLst/>
                          <a:latin typeface="+mn-lt"/>
                          <a:ea typeface="+mn-ea"/>
                          <a:cs typeface="+mn-cs"/>
                        </a:rPr>
                        <a:t>Gute</a:t>
                      </a:r>
                      <a:r>
                        <a:rPr lang="fr-FR" sz="1400" b="0" i="1" kern="1200" dirty="0" smtClean="0">
                          <a:solidFill>
                            <a:schemeClr val="dk1"/>
                          </a:solidFill>
                          <a:effectLst/>
                          <a:latin typeface="+mn-lt"/>
                          <a:ea typeface="+mn-ea"/>
                          <a:cs typeface="+mn-cs"/>
                        </a:rPr>
                        <a:t> !, </a:t>
                      </a:r>
                      <a:r>
                        <a:rPr lang="fr-FR" sz="1400" b="0" i="0" kern="1200" dirty="0" smtClean="0">
                          <a:solidFill>
                            <a:schemeClr val="dk1"/>
                          </a:solidFill>
                          <a:effectLst/>
                          <a:latin typeface="+mn-lt"/>
                          <a:ea typeface="+mn-ea"/>
                          <a:cs typeface="+mn-cs"/>
                        </a:rPr>
                        <a:t>qui signifie littéralement "tout le meilleur". Plus facile à dire, vous en conviendrez...!</a:t>
                      </a:r>
                      <a:endParaRPr lang="fr-FR" sz="1400" dirty="0"/>
                    </a:p>
                  </a:txBody>
                  <a:tcPr/>
                </a:tc>
              </a:tr>
              <a:tr h="4822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dirty="0" smtClean="0">
                          <a:solidFill>
                            <a:schemeClr val="dk1"/>
                          </a:solidFill>
                          <a:effectLst/>
                          <a:latin typeface="+mn-lt"/>
                          <a:ea typeface="+mn-ea"/>
                          <a:cs typeface="+mn-cs"/>
                        </a:rPr>
                        <a:t>Zack, </a:t>
                      </a:r>
                      <a:r>
                        <a:rPr lang="fr-FR" sz="1800" b="0" i="0" kern="1200" dirty="0" err="1" smtClean="0">
                          <a:solidFill>
                            <a:schemeClr val="dk1"/>
                          </a:solidFill>
                          <a:effectLst/>
                          <a:latin typeface="+mn-lt"/>
                          <a:ea typeface="+mn-ea"/>
                          <a:cs typeface="+mn-cs"/>
                        </a:rPr>
                        <a:t>zack</a:t>
                      </a:r>
                      <a:r>
                        <a:rPr lang="fr-FR" sz="1800" b="0" i="0" kern="1200" dirty="0" smtClean="0">
                          <a:solidFill>
                            <a:schemeClr val="dk1"/>
                          </a:solidFill>
                          <a:effectLst/>
                          <a:latin typeface="+mn-lt"/>
                          <a:ea typeface="+mn-ea"/>
                          <a:cs typeface="+mn-cs"/>
                        </a:rPr>
                        <a:t> !</a:t>
                      </a:r>
                    </a:p>
                    <a:p>
                      <a:endParaRPr lang="fr-FR" dirty="0"/>
                    </a:p>
                  </a:txBody>
                  <a:tcPr/>
                </a:tc>
                <a:tc>
                  <a:txBody>
                    <a:bodyPr/>
                    <a:lstStyle/>
                    <a:p>
                      <a:r>
                        <a:rPr lang="fr-FR" sz="1400" b="0" i="0" kern="1200" dirty="0" smtClean="0">
                          <a:solidFill>
                            <a:schemeClr val="dk1"/>
                          </a:solidFill>
                          <a:effectLst/>
                          <a:latin typeface="+mn-lt"/>
                          <a:ea typeface="+mn-ea"/>
                          <a:cs typeface="+mn-cs"/>
                        </a:rPr>
                        <a:t> C’est notre « hop </a:t>
                      </a:r>
                      <a:r>
                        <a:rPr lang="fr-FR" sz="1400" b="0" i="0" kern="1200" dirty="0" err="1" smtClean="0">
                          <a:solidFill>
                            <a:schemeClr val="dk1"/>
                          </a:solidFill>
                          <a:effectLst/>
                          <a:latin typeface="+mn-lt"/>
                          <a:ea typeface="+mn-ea"/>
                          <a:cs typeface="+mn-cs"/>
                        </a:rPr>
                        <a:t>hop</a:t>
                      </a:r>
                      <a:r>
                        <a:rPr lang="fr-FR" sz="1400" b="0" i="0" kern="1200" dirty="0" smtClean="0">
                          <a:solidFill>
                            <a:schemeClr val="dk1"/>
                          </a:solidFill>
                          <a:effectLst/>
                          <a:latin typeface="+mn-lt"/>
                          <a:ea typeface="+mn-ea"/>
                          <a:cs typeface="+mn-cs"/>
                        </a:rPr>
                        <a:t> » français. À utiliser de la même manière lorsqu'on veut spécifier qu'une action se fait rapidement. Et </a:t>
                      </a:r>
                      <a:r>
                        <a:rPr lang="fr-FR" sz="1400" b="0" i="1" kern="1200" dirty="0" smtClean="0">
                          <a:solidFill>
                            <a:schemeClr val="dk1"/>
                          </a:solidFill>
                          <a:effectLst/>
                          <a:latin typeface="+mn-lt"/>
                          <a:ea typeface="+mn-ea"/>
                          <a:cs typeface="+mn-cs"/>
                        </a:rPr>
                        <a:t>Zack </a:t>
                      </a:r>
                      <a:r>
                        <a:rPr lang="fr-FR" sz="1400" b="0" i="1" kern="1200" dirty="0" err="1" smtClean="0">
                          <a:solidFill>
                            <a:schemeClr val="dk1"/>
                          </a:solidFill>
                          <a:effectLst/>
                          <a:latin typeface="+mn-lt"/>
                          <a:ea typeface="+mn-ea"/>
                          <a:cs typeface="+mn-cs"/>
                        </a:rPr>
                        <a:t>zack</a:t>
                      </a:r>
                      <a:r>
                        <a:rPr lang="fr-FR" sz="1400" b="0" i="0" kern="1200" dirty="0" smtClean="0">
                          <a:solidFill>
                            <a:schemeClr val="dk1"/>
                          </a:solidFill>
                          <a:effectLst/>
                          <a:latin typeface="+mn-lt"/>
                          <a:ea typeface="+mn-ea"/>
                          <a:cs typeface="+mn-cs"/>
                        </a:rPr>
                        <a:t>, on passe au mot suivant !</a:t>
                      </a:r>
                      <a:endParaRPr lang="fr-FR" sz="1400" dirty="0"/>
                    </a:p>
                  </a:txBody>
                  <a:tcPr/>
                </a:tc>
              </a:tr>
              <a:tr h="4822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dirty="0" err="1" smtClean="0">
                          <a:solidFill>
                            <a:schemeClr val="dk1"/>
                          </a:solidFill>
                          <a:effectLst/>
                          <a:latin typeface="+mn-lt"/>
                          <a:ea typeface="+mn-ea"/>
                          <a:cs typeface="+mn-cs"/>
                        </a:rPr>
                        <a:t>Quatsch</a:t>
                      </a:r>
                      <a:r>
                        <a:rPr lang="fr-FR" sz="1800" b="0" i="0" kern="1200" dirty="0" smtClean="0">
                          <a:solidFill>
                            <a:schemeClr val="dk1"/>
                          </a:solidFill>
                          <a:effectLst/>
                          <a:latin typeface="+mn-lt"/>
                          <a:ea typeface="+mn-ea"/>
                          <a:cs typeface="+mn-cs"/>
                        </a:rPr>
                        <a:t> !</a:t>
                      </a:r>
                    </a:p>
                    <a:p>
                      <a:endParaRPr lang="fr-FR" dirty="0"/>
                    </a:p>
                  </a:txBody>
                  <a:tcPr/>
                </a:tc>
                <a:tc>
                  <a:txBody>
                    <a:bodyPr/>
                    <a:lstStyle/>
                    <a:p>
                      <a:r>
                        <a:rPr lang="fr-FR" sz="1400" b="0" i="0" kern="1200" dirty="0" smtClean="0">
                          <a:solidFill>
                            <a:schemeClr val="dk1"/>
                          </a:solidFill>
                          <a:effectLst/>
                          <a:latin typeface="+mn-lt"/>
                          <a:ea typeface="+mn-ea"/>
                          <a:cs typeface="+mn-cs"/>
                        </a:rPr>
                        <a:t>Vous pourrez utiliser cette expression lorsque quelqu'un vous raconte une chose improbable. C'est en quelque sorte l'équivalent de "c'est pas vrai !" ou "n'importe quoi!". Et si vous allez même jusqu'au </a:t>
                      </a:r>
                      <a:r>
                        <a:rPr lang="fr-FR" sz="1400" b="0" i="1" kern="1200" dirty="0" err="1" smtClean="0">
                          <a:solidFill>
                            <a:schemeClr val="dk1"/>
                          </a:solidFill>
                          <a:effectLst/>
                          <a:latin typeface="+mn-lt"/>
                          <a:ea typeface="+mn-ea"/>
                          <a:cs typeface="+mn-cs"/>
                        </a:rPr>
                        <a:t>Ach</a:t>
                      </a:r>
                      <a:r>
                        <a:rPr lang="fr-FR" sz="1400" b="0" i="1" kern="1200" dirty="0" smtClean="0">
                          <a:solidFill>
                            <a:schemeClr val="dk1"/>
                          </a:solidFill>
                          <a:effectLst/>
                          <a:latin typeface="+mn-lt"/>
                          <a:ea typeface="+mn-ea"/>
                          <a:cs typeface="+mn-cs"/>
                        </a:rPr>
                        <a:t> </a:t>
                      </a:r>
                      <a:r>
                        <a:rPr lang="fr-FR" sz="1400" b="0" i="1" kern="1200" dirty="0" err="1" smtClean="0">
                          <a:solidFill>
                            <a:schemeClr val="dk1"/>
                          </a:solidFill>
                          <a:effectLst/>
                          <a:latin typeface="+mn-lt"/>
                          <a:ea typeface="+mn-ea"/>
                          <a:cs typeface="+mn-cs"/>
                        </a:rPr>
                        <a:t>Quatsch</a:t>
                      </a:r>
                      <a:r>
                        <a:rPr lang="fr-FR" sz="1400" b="0" i="0" kern="1200" dirty="0" smtClean="0">
                          <a:solidFill>
                            <a:schemeClr val="dk1"/>
                          </a:solidFill>
                          <a:effectLst/>
                          <a:latin typeface="+mn-lt"/>
                          <a:ea typeface="+mn-ea"/>
                          <a:cs typeface="+mn-cs"/>
                        </a:rPr>
                        <a:t>, vous aurez vraiment l'air allemand !</a:t>
                      </a:r>
                      <a:endParaRPr lang="fr-FR" sz="1400" dirty="0"/>
                    </a:p>
                  </a:txBody>
                  <a:tcPr/>
                </a:tc>
              </a:tr>
              <a:tr h="4822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dirty="0" err="1" smtClean="0">
                          <a:solidFill>
                            <a:schemeClr val="dk1"/>
                          </a:solidFill>
                          <a:effectLst/>
                          <a:latin typeface="+mn-lt"/>
                          <a:ea typeface="+mn-ea"/>
                          <a:cs typeface="+mn-cs"/>
                        </a:rPr>
                        <a:t>Mahlzeit</a:t>
                      </a:r>
                      <a:r>
                        <a:rPr lang="fr-FR" sz="1800" b="0" i="0" kern="1200" dirty="0" smtClean="0">
                          <a:solidFill>
                            <a:schemeClr val="dk1"/>
                          </a:solidFill>
                          <a:effectLst/>
                          <a:latin typeface="+mn-lt"/>
                          <a:ea typeface="+mn-ea"/>
                          <a:cs typeface="+mn-cs"/>
                        </a:rPr>
                        <a:t> !</a:t>
                      </a:r>
                    </a:p>
                    <a:p>
                      <a:endParaRPr lang="fr-FR" dirty="0"/>
                    </a:p>
                  </a:txBody>
                  <a:tcPr/>
                </a:tc>
                <a:tc>
                  <a:txBody>
                    <a:bodyPr/>
                    <a:lstStyle/>
                    <a:p>
                      <a:r>
                        <a:rPr lang="fr-FR" sz="1400" b="0" i="0" kern="1200" dirty="0" smtClean="0">
                          <a:solidFill>
                            <a:schemeClr val="dk1"/>
                          </a:solidFill>
                          <a:effectLst/>
                          <a:latin typeface="+mn-lt"/>
                          <a:ea typeface="+mn-ea"/>
                          <a:cs typeface="+mn-cs"/>
                        </a:rPr>
                        <a:t>S’il est vrai que le </a:t>
                      </a:r>
                      <a:r>
                        <a:rPr lang="fr-FR" sz="1400" b="0" i="1" kern="1200" dirty="0" err="1" smtClean="0">
                          <a:solidFill>
                            <a:schemeClr val="dk1"/>
                          </a:solidFill>
                          <a:effectLst/>
                          <a:latin typeface="+mn-lt"/>
                          <a:ea typeface="+mn-ea"/>
                          <a:cs typeface="+mn-cs"/>
                        </a:rPr>
                        <a:t>Guten</a:t>
                      </a:r>
                      <a:r>
                        <a:rPr lang="fr-FR" sz="1400" b="0" i="1" kern="1200" dirty="0" smtClean="0">
                          <a:solidFill>
                            <a:schemeClr val="dk1"/>
                          </a:solidFill>
                          <a:effectLst/>
                          <a:latin typeface="+mn-lt"/>
                          <a:ea typeface="+mn-ea"/>
                          <a:cs typeface="+mn-cs"/>
                        </a:rPr>
                        <a:t> </a:t>
                      </a:r>
                      <a:r>
                        <a:rPr lang="fr-FR" sz="1400" b="0" i="1" kern="1200" dirty="0" err="1" smtClean="0">
                          <a:solidFill>
                            <a:schemeClr val="dk1"/>
                          </a:solidFill>
                          <a:effectLst/>
                          <a:latin typeface="+mn-lt"/>
                          <a:ea typeface="+mn-ea"/>
                          <a:cs typeface="+mn-cs"/>
                        </a:rPr>
                        <a:t>Appetit</a:t>
                      </a:r>
                      <a:r>
                        <a:rPr lang="fr-FR" sz="1400" b="0" i="0" kern="1200" dirty="0" smtClean="0">
                          <a:solidFill>
                            <a:schemeClr val="dk1"/>
                          </a:solidFill>
                          <a:effectLst/>
                          <a:latin typeface="+mn-lt"/>
                          <a:ea typeface="+mn-ea"/>
                          <a:cs typeface="+mn-cs"/>
                        </a:rPr>
                        <a:t> est presque utilisé par tous pour souhaiter un bon appétit, vous trouverez également souvent la version un peu plus rustique avec </a:t>
                      </a:r>
                      <a:r>
                        <a:rPr lang="fr-FR" sz="1400" b="0" i="1" kern="1200" dirty="0" err="1" smtClean="0">
                          <a:solidFill>
                            <a:schemeClr val="dk1"/>
                          </a:solidFill>
                          <a:effectLst/>
                          <a:latin typeface="+mn-lt"/>
                          <a:ea typeface="+mn-ea"/>
                          <a:cs typeface="+mn-cs"/>
                        </a:rPr>
                        <a:t>Mahlzeit</a:t>
                      </a:r>
                      <a:r>
                        <a:rPr lang="fr-FR" sz="1400" b="0" i="1" kern="1200" dirty="0" smtClean="0">
                          <a:solidFill>
                            <a:schemeClr val="dk1"/>
                          </a:solidFill>
                          <a:effectLst/>
                          <a:latin typeface="+mn-lt"/>
                          <a:ea typeface="+mn-ea"/>
                          <a:cs typeface="+mn-cs"/>
                        </a:rPr>
                        <a:t> ! </a:t>
                      </a:r>
                      <a:r>
                        <a:rPr lang="fr-FR" sz="1400" b="0" i="0" kern="1200" dirty="0" smtClean="0">
                          <a:solidFill>
                            <a:schemeClr val="dk1"/>
                          </a:solidFill>
                          <a:effectLst/>
                          <a:latin typeface="+mn-lt"/>
                          <a:ea typeface="+mn-ea"/>
                          <a:cs typeface="+mn-cs"/>
                        </a:rPr>
                        <a:t>Notez que </a:t>
                      </a:r>
                      <a:r>
                        <a:rPr lang="fr-FR" sz="1400" b="0" i="1" kern="1200" dirty="0" smtClean="0">
                          <a:solidFill>
                            <a:schemeClr val="dk1"/>
                          </a:solidFill>
                          <a:effectLst/>
                          <a:latin typeface="+mn-lt"/>
                          <a:ea typeface="+mn-ea"/>
                          <a:cs typeface="+mn-cs"/>
                        </a:rPr>
                        <a:t>die </a:t>
                      </a:r>
                      <a:r>
                        <a:rPr lang="fr-FR" sz="1400" b="0" i="1" kern="1200" dirty="0" err="1" smtClean="0">
                          <a:solidFill>
                            <a:schemeClr val="dk1"/>
                          </a:solidFill>
                          <a:effectLst/>
                          <a:latin typeface="+mn-lt"/>
                          <a:ea typeface="+mn-ea"/>
                          <a:cs typeface="+mn-cs"/>
                        </a:rPr>
                        <a:t>Mahlzeit</a:t>
                      </a:r>
                      <a:r>
                        <a:rPr lang="fr-FR" sz="1400" b="0" i="0" kern="1200" dirty="0" smtClean="0">
                          <a:solidFill>
                            <a:schemeClr val="dk1"/>
                          </a:solidFill>
                          <a:effectLst/>
                          <a:latin typeface="+mn-lt"/>
                          <a:ea typeface="+mn-ea"/>
                          <a:cs typeface="+mn-cs"/>
                        </a:rPr>
                        <a:t> signifie aussi le repas.</a:t>
                      </a:r>
                      <a:endParaRPr lang="fr-FR" sz="1400" dirty="0"/>
                    </a:p>
                  </a:txBody>
                  <a:tcPr/>
                </a:tc>
              </a:tr>
              <a:tr h="4822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dirty="0" err="1" smtClean="0">
                          <a:solidFill>
                            <a:schemeClr val="dk1"/>
                          </a:solidFill>
                          <a:effectLst/>
                          <a:latin typeface="+mn-lt"/>
                          <a:ea typeface="+mn-ea"/>
                          <a:cs typeface="+mn-cs"/>
                        </a:rPr>
                        <a:t>Mach's</a:t>
                      </a:r>
                      <a:r>
                        <a:rPr lang="fr-FR" sz="1800" b="0" i="0" kern="1200" dirty="0" smtClean="0">
                          <a:solidFill>
                            <a:schemeClr val="dk1"/>
                          </a:solidFill>
                          <a:effectLst/>
                          <a:latin typeface="+mn-lt"/>
                          <a:ea typeface="+mn-ea"/>
                          <a:cs typeface="+mn-cs"/>
                        </a:rPr>
                        <a:t> </a:t>
                      </a:r>
                      <a:r>
                        <a:rPr lang="fr-FR" sz="1800" b="0" i="0" kern="1200" dirty="0" err="1" smtClean="0">
                          <a:solidFill>
                            <a:schemeClr val="dk1"/>
                          </a:solidFill>
                          <a:effectLst/>
                          <a:latin typeface="+mn-lt"/>
                          <a:ea typeface="+mn-ea"/>
                          <a:cs typeface="+mn-cs"/>
                        </a:rPr>
                        <a:t>gut</a:t>
                      </a:r>
                      <a:r>
                        <a:rPr lang="fr-FR" sz="1800" b="0" i="0" kern="1200" dirty="0" smtClean="0">
                          <a:solidFill>
                            <a:schemeClr val="dk1"/>
                          </a:solidFill>
                          <a:effectLst/>
                          <a:latin typeface="+mn-lt"/>
                          <a:ea typeface="+mn-ea"/>
                          <a:cs typeface="+mn-cs"/>
                        </a:rPr>
                        <a:t> !</a:t>
                      </a:r>
                    </a:p>
                    <a:p>
                      <a:endParaRPr lang="fr-FR" dirty="0"/>
                    </a:p>
                  </a:txBody>
                  <a:tcPr/>
                </a:tc>
                <a:tc>
                  <a:txBody>
                    <a:bodyPr/>
                    <a:lstStyle/>
                    <a:p>
                      <a:r>
                        <a:rPr lang="fr-FR" sz="1400" b="0" i="0" kern="1200" dirty="0" smtClean="0">
                          <a:solidFill>
                            <a:schemeClr val="dk1"/>
                          </a:solidFill>
                          <a:effectLst/>
                          <a:latin typeface="+mn-lt"/>
                          <a:ea typeface="+mn-ea"/>
                          <a:cs typeface="+mn-cs"/>
                        </a:rPr>
                        <a:t>Voilà bien une expression qui n'existe pas vraiment en français ! </a:t>
                      </a:r>
                      <a:r>
                        <a:rPr lang="fr-FR" sz="1400" b="0" i="1" kern="1200" dirty="0" err="1" smtClean="0">
                          <a:solidFill>
                            <a:schemeClr val="dk1"/>
                          </a:solidFill>
                          <a:effectLst/>
                          <a:latin typeface="+mn-lt"/>
                          <a:ea typeface="+mn-ea"/>
                          <a:cs typeface="+mn-cs"/>
                        </a:rPr>
                        <a:t>Mach's</a:t>
                      </a:r>
                      <a:r>
                        <a:rPr lang="fr-FR" sz="1400" b="0" i="1" kern="1200" dirty="0" smtClean="0">
                          <a:solidFill>
                            <a:schemeClr val="dk1"/>
                          </a:solidFill>
                          <a:effectLst/>
                          <a:latin typeface="+mn-lt"/>
                          <a:ea typeface="+mn-ea"/>
                          <a:cs typeface="+mn-cs"/>
                        </a:rPr>
                        <a:t> </a:t>
                      </a:r>
                      <a:r>
                        <a:rPr lang="fr-FR" sz="1400" b="0" i="1" kern="1200" dirty="0" err="1" smtClean="0">
                          <a:solidFill>
                            <a:schemeClr val="dk1"/>
                          </a:solidFill>
                          <a:effectLst/>
                          <a:latin typeface="+mn-lt"/>
                          <a:ea typeface="+mn-ea"/>
                          <a:cs typeface="+mn-cs"/>
                        </a:rPr>
                        <a:t>gut</a:t>
                      </a:r>
                      <a:r>
                        <a:rPr lang="fr-FR" sz="1400" b="0" i="0" kern="1200" dirty="0" smtClean="0">
                          <a:solidFill>
                            <a:schemeClr val="dk1"/>
                          </a:solidFill>
                          <a:effectLst/>
                          <a:latin typeface="+mn-lt"/>
                          <a:ea typeface="+mn-ea"/>
                          <a:cs typeface="+mn-cs"/>
                        </a:rPr>
                        <a:t> est en quelque sorte l’équivalent du </a:t>
                      </a:r>
                      <a:r>
                        <a:rPr lang="fr-FR" sz="1400" b="0" i="1" kern="1200" dirty="0" err="1" smtClean="0">
                          <a:solidFill>
                            <a:schemeClr val="dk1"/>
                          </a:solidFill>
                          <a:effectLst/>
                          <a:latin typeface="+mn-lt"/>
                          <a:ea typeface="+mn-ea"/>
                          <a:cs typeface="+mn-cs"/>
                        </a:rPr>
                        <a:t>take</a:t>
                      </a:r>
                      <a:r>
                        <a:rPr lang="fr-FR" sz="1400" b="0" i="1" kern="1200" dirty="0" smtClean="0">
                          <a:solidFill>
                            <a:schemeClr val="dk1"/>
                          </a:solidFill>
                          <a:effectLst/>
                          <a:latin typeface="+mn-lt"/>
                          <a:ea typeface="+mn-ea"/>
                          <a:cs typeface="+mn-cs"/>
                        </a:rPr>
                        <a:t> care</a:t>
                      </a:r>
                      <a:r>
                        <a:rPr lang="fr-FR" sz="1400" b="0" i="0" kern="1200" dirty="0" smtClean="0">
                          <a:solidFill>
                            <a:schemeClr val="dk1"/>
                          </a:solidFill>
                          <a:effectLst/>
                          <a:latin typeface="+mn-lt"/>
                          <a:ea typeface="+mn-ea"/>
                          <a:cs typeface="+mn-cs"/>
                        </a:rPr>
                        <a:t> anglais. C’est ce qu’il y a de mieux à dire lorsque vous prenez congé d’une personne.</a:t>
                      </a:r>
                      <a:endParaRPr lang="fr-FR" sz="1400" dirty="0"/>
                    </a:p>
                  </a:txBody>
                  <a:tcPr/>
                </a:tc>
              </a:tr>
              <a:tr h="4822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dirty="0" err="1" smtClean="0">
                          <a:solidFill>
                            <a:schemeClr val="dk1"/>
                          </a:solidFill>
                          <a:effectLst/>
                          <a:latin typeface="+mn-lt"/>
                          <a:ea typeface="+mn-ea"/>
                          <a:cs typeface="+mn-cs"/>
                        </a:rPr>
                        <a:t>Tschüss</a:t>
                      </a:r>
                      <a:r>
                        <a:rPr lang="fr-FR" sz="1800" b="0" i="0" kern="1200" dirty="0" smtClean="0">
                          <a:solidFill>
                            <a:schemeClr val="dk1"/>
                          </a:solidFill>
                          <a:effectLst/>
                          <a:latin typeface="+mn-lt"/>
                          <a:ea typeface="+mn-ea"/>
                          <a:cs typeface="+mn-cs"/>
                        </a:rPr>
                        <a:t> !</a:t>
                      </a:r>
                    </a:p>
                    <a:p>
                      <a:endParaRPr lang="fr-FR" dirty="0"/>
                    </a:p>
                  </a:txBody>
                  <a:tcPr/>
                </a:tc>
                <a:tc>
                  <a:txBody>
                    <a:bodyPr/>
                    <a:lstStyle/>
                    <a:p>
                      <a:r>
                        <a:rPr lang="fr-FR" sz="1200" b="0" i="0" kern="1200" dirty="0" smtClean="0">
                          <a:solidFill>
                            <a:schemeClr val="dk1"/>
                          </a:solidFill>
                          <a:effectLst/>
                          <a:latin typeface="+mn-lt"/>
                          <a:ea typeface="+mn-ea"/>
                          <a:cs typeface="+mn-cs"/>
                        </a:rPr>
                        <a:t>On traduit souvent le </a:t>
                      </a:r>
                      <a:r>
                        <a:rPr lang="fr-FR" sz="1200" b="0" i="1" kern="1200" dirty="0" err="1" smtClean="0">
                          <a:solidFill>
                            <a:schemeClr val="dk1"/>
                          </a:solidFill>
                          <a:effectLst/>
                          <a:latin typeface="+mn-lt"/>
                          <a:ea typeface="+mn-ea"/>
                          <a:cs typeface="+mn-cs"/>
                        </a:rPr>
                        <a:t>Tschüss</a:t>
                      </a:r>
                      <a:r>
                        <a:rPr lang="fr-FR" sz="1200" b="0" i="1" kern="1200" dirty="0" smtClean="0">
                          <a:solidFill>
                            <a:schemeClr val="dk1"/>
                          </a:solidFill>
                          <a:effectLst/>
                          <a:latin typeface="+mn-lt"/>
                          <a:ea typeface="+mn-ea"/>
                          <a:cs typeface="+mn-cs"/>
                        </a:rPr>
                        <a:t> </a:t>
                      </a:r>
                      <a:r>
                        <a:rPr lang="fr-FR" sz="1200" b="0" i="0" kern="1200" dirty="0" smtClean="0">
                          <a:solidFill>
                            <a:schemeClr val="dk1"/>
                          </a:solidFill>
                          <a:effectLst/>
                          <a:latin typeface="+mn-lt"/>
                          <a:ea typeface="+mn-ea"/>
                          <a:cs typeface="+mn-cs"/>
                        </a:rPr>
                        <a:t>par notre "salut" français, ce qui est quelque peu erroné. En effet, le </a:t>
                      </a:r>
                      <a:r>
                        <a:rPr lang="fr-FR" sz="1200" b="0" i="1" kern="1200" dirty="0" err="1" smtClean="0">
                          <a:solidFill>
                            <a:schemeClr val="dk1"/>
                          </a:solidFill>
                          <a:effectLst/>
                          <a:latin typeface="+mn-lt"/>
                          <a:ea typeface="+mn-ea"/>
                          <a:cs typeface="+mn-cs"/>
                        </a:rPr>
                        <a:t>Tschüss</a:t>
                      </a:r>
                      <a:r>
                        <a:rPr lang="fr-FR" sz="1200" b="0" i="1" kern="1200" dirty="0" smtClean="0">
                          <a:solidFill>
                            <a:schemeClr val="dk1"/>
                          </a:solidFill>
                          <a:effectLst/>
                          <a:latin typeface="+mn-lt"/>
                          <a:ea typeface="+mn-ea"/>
                          <a:cs typeface="+mn-cs"/>
                        </a:rPr>
                        <a:t> </a:t>
                      </a:r>
                      <a:r>
                        <a:rPr lang="fr-FR" sz="1200" b="0" i="0" kern="1200" dirty="0" smtClean="0">
                          <a:solidFill>
                            <a:schemeClr val="dk1"/>
                          </a:solidFill>
                          <a:effectLst/>
                          <a:latin typeface="+mn-lt"/>
                          <a:ea typeface="+mn-ea"/>
                          <a:cs typeface="+mn-cs"/>
                        </a:rPr>
                        <a:t>s'utilise pour dire au revoir dans toute situation, du matin au soir, et que vous connaissiez la personne en face de vous ou non. Il est beaucoup plus répandu que notre "salut". Mais pour le plaisir, apprenez aussi tout de même le fameux </a:t>
                      </a:r>
                      <a:r>
                        <a:rPr lang="fr-FR" sz="1200" b="0" i="1" kern="1200" dirty="0" err="1" smtClean="0">
                          <a:solidFill>
                            <a:schemeClr val="dk1"/>
                          </a:solidFill>
                          <a:effectLst/>
                          <a:latin typeface="+mn-lt"/>
                          <a:ea typeface="+mn-ea"/>
                          <a:cs typeface="+mn-cs"/>
                        </a:rPr>
                        <a:t>Auf</a:t>
                      </a:r>
                      <a:r>
                        <a:rPr lang="fr-FR" sz="1200" b="0" i="1" kern="1200" dirty="0" smtClean="0">
                          <a:solidFill>
                            <a:schemeClr val="dk1"/>
                          </a:solidFill>
                          <a:effectLst/>
                          <a:latin typeface="+mn-lt"/>
                          <a:ea typeface="+mn-ea"/>
                          <a:cs typeface="+mn-cs"/>
                        </a:rPr>
                        <a:t> </a:t>
                      </a:r>
                      <a:r>
                        <a:rPr lang="fr-FR" sz="1200" b="0" i="1" kern="1200" dirty="0" err="1" smtClean="0">
                          <a:solidFill>
                            <a:schemeClr val="dk1"/>
                          </a:solidFill>
                          <a:effectLst/>
                          <a:latin typeface="+mn-lt"/>
                          <a:ea typeface="+mn-ea"/>
                          <a:cs typeface="+mn-cs"/>
                        </a:rPr>
                        <a:t>Wiedersehen</a:t>
                      </a:r>
                      <a:r>
                        <a:rPr lang="fr-FR" sz="1200" b="0" i="1" kern="1200" dirty="0" smtClean="0">
                          <a:solidFill>
                            <a:schemeClr val="dk1"/>
                          </a:solidFill>
                          <a:effectLst/>
                          <a:latin typeface="+mn-lt"/>
                          <a:ea typeface="+mn-ea"/>
                          <a:cs typeface="+mn-cs"/>
                        </a:rPr>
                        <a:t> !</a:t>
                      </a:r>
                      <a:endParaRPr lang="fr-FR" sz="1200" dirty="0"/>
                    </a:p>
                  </a:txBody>
                  <a:tcPr/>
                </a:tc>
              </a:tr>
            </a:tbl>
          </a:graphicData>
        </a:graphic>
      </p:graphicFrame>
    </p:spTree>
    <p:extLst>
      <p:ext uri="{BB962C8B-B14F-4D97-AF65-F5344CB8AC3E}">
        <p14:creationId xmlns:p14="http://schemas.microsoft.com/office/powerpoint/2010/main" val="389397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au 7"/>
          <p:cNvGraphicFramePr>
            <a:graphicFrameLocks noGrp="1"/>
          </p:cNvGraphicFramePr>
          <p:nvPr>
            <p:extLst>
              <p:ext uri="{D42A27DB-BD31-4B8C-83A1-F6EECF244321}">
                <p14:modId xmlns:p14="http://schemas.microsoft.com/office/powerpoint/2010/main" val="1922633317"/>
              </p:ext>
            </p:extLst>
          </p:nvPr>
        </p:nvGraphicFramePr>
        <p:xfrm>
          <a:off x="2454910" y="1396081"/>
          <a:ext cx="8128000" cy="4023360"/>
        </p:xfrm>
        <a:graphic>
          <a:graphicData uri="http://schemas.openxmlformats.org/drawingml/2006/table">
            <a:tbl>
              <a:tblPr firstRow="1" bandRow="1">
                <a:tableStyleId>{5C22544A-7EE6-4342-B048-85BDC9FD1C3A}</a:tableStyleId>
              </a:tblPr>
              <a:tblGrid>
                <a:gridCol w="4064000"/>
                <a:gridCol w="40640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dirty="0" smtClean="0">
                          <a:solidFill>
                            <a:schemeClr val="tx1"/>
                          </a:solidFill>
                          <a:effectLst/>
                          <a:latin typeface="+mn-lt"/>
                          <a:ea typeface="+mn-ea"/>
                          <a:cs typeface="+mn-cs"/>
                        </a:rPr>
                        <a:t>Es </a:t>
                      </a:r>
                      <a:r>
                        <a:rPr lang="fr-FR" sz="1800" b="0" i="0" kern="1200" dirty="0" err="1" smtClean="0">
                          <a:solidFill>
                            <a:schemeClr val="tx1"/>
                          </a:solidFill>
                          <a:effectLst/>
                          <a:latin typeface="+mn-lt"/>
                          <a:ea typeface="+mn-ea"/>
                          <a:cs typeface="+mn-cs"/>
                        </a:rPr>
                        <a:t>ist</a:t>
                      </a:r>
                      <a:r>
                        <a:rPr lang="fr-FR" sz="1800" b="0" i="0" kern="1200" dirty="0" smtClean="0">
                          <a:solidFill>
                            <a:schemeClr val="tx1"/>
                          </a:solidFill>
                          <a:effectLst/>
                          <a:latin typeface="+mn-lt"/>
                          <a:ea typeface="+mn-ea"/>
                          <a:cs typeface="+mn-cs"/>
                        </a:rPr>
                        <a:t> mir </a:t>
                      </a:r>
                      <a:r>
                        <a:rPr lang="fr-FR" sz="1800" b="0" i="0" kern="1200" dirty="0" err="1" smtClean="0">
                          <a:solidFill>
                            <a:schemeClr val="tx1"/>
                          </a:solidFill>
                          <a:effectLst/>
                          <a:latin typeface="+mn-lt"/>
                          <a:ea typeface="+mn-ea"/>
                          <a:cs typeface="+mn-cs"/>
                        </a:rPr>
                        <a:t>Wurst</a:t>
                      </a:r>
                      <a:endParaRPr lang="fr-FR" sz="1800" b="0" i="0" kern="1200" dirty="0" smtClean="0">
                        <a:solidFill>
                          <a:schemeClr val="tx1"/>
                        </a:solidFill>
                        <a:effectLst/>
                        <a:latin typeface="+mn-lt"/>
                        <a:ea typeface="+mn-ea"/>
                        <a:cs typeface="+mn-cs"/>
                      </a:endParaRPr>
                    </a:p>
                    <a:p>
                      <a:endParaRPr lang="fr-FR" dirty="0">
                        <a:solidFill>
                          <a:schemeClr val="tx1"/>
                        </a:solidFill>
                      </a:endParaRPr>
                    </a:p>
                  </a:txBody>
                  <a:tcPr/>
                </a:tc>
                <a:tc>
                  <a:txBody>
                    <a:bodyPr/>
                    <a:lstStyle/>
                    <a:p>
                      <a:r>
                        <a:rPr lang="fr-FR" sz="1800" b="1" i="0" kern="1200" dirty="0" smtClean="0">
                          <a:solidFill>
                            <a:schemeClr val="tx1"/>
                          </a:solidFill>
                          <a:effectLst/>
                          <a:latin typeface="+mn-lt"/>
                          <a:ea typeface="+mn-ea"/>
                          <a:cs typeface="+mn-cs"/>
                        </a:rPr>
                        <a:t>Littéralement </a:t>
                      </a:r>
                      <a:r>
                        <a:rPr lang="fr-FR" sz="1800" b="0" i="0" kern="1200" dirty="0" smtClean="0">
                          <a:solidFill>
                            <a:schemeClr val="tx1"/>
                          </a:solidFill>
                          <a:effectLst/>
                          <a:latin typeface="+mn-lt"/>
                          <a:ea typeface="+mn-ea"/>
                          <a:cs typeface="+mn-cs"/>
                        </a:rPr>
                        <a:t>: cela m'est saucisse</a:t>
                      </a:r>
                      <a:r>
                        <a:rPr lang="fr-FR" dirty="0" smtClean="0">
                          <a:solidFill>
                            <a:schemeClr val="tx1"/>
                          </a:solidFill>
                        </a:rPr>
                        <a:t/>
                      </a:r>
                      <a:br>
                        <a:rPr lang="fr-FR" dirty="0" smtClean="0">
                          <a:solidFill>
                            <a:schemeClr val="tx1"/>
                          </a:solidFill>
                        </a:rPr>
                      </a:br>
                      <a:r>
                        <a:rPr lang="fr-FR" sz="1800" b="1" i="0" kern="1200" dirty="0" smtClean="0">
                          <a:solidFill>
                            <a:schemeClr val="tx1"/>
                          </a:solidFill>
                          <a:effectLst/>
                          <a:latin typeface="+mn-lt"/>
                          <a:ea typeface="+mn-ea"/>
                          <a:cs typeface="+mn-cs"/>
                        </a:rPr>
                        <a:t>Signification </a:t>
                      </a:r>
                      <a:r>
                        <a:rPr lang="fr-FR" sz="1800" b="0" i="0" kern="1200" dirty="0" smtClean="0">
                          <a:solidFill>
                            <a:schemeClr val="tx1"/>
                          </a:solidFill>
                          <a:effectLst/>
                          <a:latin typeface="+mn-lt"/>
                          <a:ea typeface="+mn-ea"/>
                          <a:cs typeface="+mn-cs"/>
                        </a:rPr>
                        <a:t>: peu m'importe !</a:t>
                      </a:r>
                      <a:endParaRPr lang="fr-FR" dirty="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dirty="0" err="1" smtClean="0">
                          <a:solidFill>
                            <a:schemeClr val="dk1"/>
                          </a:solidFill>
                          <a:effectLst/>
                          <a:latin typeface="+mn-lt"/>
                          <a:ea typeface="+mn-ea"/>
                          <a:cs typeface="+mn-cs"/>
                        </a:rPr>
                        <a:t>Alles</a:t>
                      </a:r>
                      <a:r>
                        <a:rPr lang="fr-FR" sz="1800" b="0" i="0" kern="1200" dirty="0" smtClean="0">
                          <a:solidFill>
                            <a:schemeClr val="dk1"/>
                          </a:solidFill>
                          <a:effectLst/>
                          <a:latin typeface="+mn-lt"/>
                          <a:ea typeface="+mn-ea"/>
                          <a:cs typeface="+mn-cs"/>
                        </a:rPr>
                        <a:t> in Butter</a:t>
                      </a:r>
                    </a:p>
                    <a:p>
                      <a:endParaRPr lang="fr-FR" dirty="0"/>
                    </a:p>
                  </a:txBody>
                  <a:tcPr/>
                </a:tc>
                <a:tc>
                  <a:txBody>
                    <a:bodyPr/>
                    <a:lstStyle/>
                    <a:p>
                      <a:r>
                        <a:rPr lang="fr-FR" sz="1800" b="1" i="0" kern="1200" dirty="0" smtClean="0">
                          <a:solidFill>
                            <a:schemeClr val="dk1"/>
                          </a:solidFill>
                          <a:effectLst/>
                          <a:latin typeface="+mn-lt"/>
                          <a:ea typeface="+mn-ea"/>
                          <a:cs typeface="+mn-cs"/>
                        </a:rPr>
                        <a:t>Littéralement </a:t>
                      </a:r>
                      <a:r>
                        <a:rPr lang="fr-FR" sz="1800" b="0" i="0" kern="1200" dirty="0" smtClean="0">
                          <a:solidFill>
                            <a:schemeClr val="dk1"/>
                          </a:solidFill>
                          <a:effectLst/>
                          <a:latin typeface="+mn-lt"/>
                          <a:ea typeface="+mn-ea"/>
                          <a:cs typeface="+mn-cs"/>
                        </a:rPr>
                        <a:t>: tout dans le beurre</a:t>
                      </a:r>
                      <a:r>
                        <a:rPr lang="fr-FR" dirty="0" smtClean="0"/>
                        <a:t/>
                      </a:r>
                      <a:br>
                        <a:rPr lang="fr-FR" dirty="0" smtClean="0"/>
                      </a:br>
                      <a:r>
                        <a:rPr lang="fr-FR" sz="1800" b="1" i="0" kern="1200" dirty="0" smtClean="0">
                          <a:solidFill>
                            <a:schemeClr val="dk1"/>
                          </a:solidFill>
                          <a:effectLst/>
                          <a:latin typeface="+mn-lt"/>
                          <a:ea typeface="+mn-ea"/>
                          <a:cs typeface="+mn-cs"/>
                        </a:rPr>
                        <a:t>Signification </a:t>
                      </a:r>
                      <a:r>
                        <a:rPr lang="fr-FR" sz="1800" b="0" i="0" kern="1200" dirty="0" smtClean="0">
                          <a:solidFill>
                            <a:schemeClr val="dk1"/>
                          </a:solidFill>
                          <a:effectLst/>
                          <a:latin typeface="+mn-lt"/>
                          <a:ea typeface="+mn-ea"/>
                          <a:cs typeface="+mn-cs"/>
                        </a:rPr>
                        <a:t>: tout va bien</a:t>
                      </a:r>
                      <a:r>
                        <a:rPr lang="fr-FR" dirty="0" smtClean="0"/>
                        <a:t/>
                      </a:r>
                      <a:br>
                        <a:rPr lang="fr-FR" dirty="0" smtClean="0"/>
                      </a:br>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dirty="0" smtClean="0">
                          <a:solidFill>
                            <a:schemeClr val="dk1"/>
                          </a:solidFill>
                          <a:effectLst/>
                          <a:latin typeface="+mn-lt"/>
                          <a:ea typeface="+mn-ea"/>
                          <a:cs typeface="+mn-cs"/>
                        </a:rPr>
                        <a:t>Quark</a:t>
                      </a:r>
                    </a:p>
                    <a:p>
                      <a:endParaRPr lang="fr-FR" dirty="0"/>
                    </a:p>
                  </a:txBody>
                  <a:tcPr/>
                </a:tc>
                <a:tc>
                  <a:txBody>
                    <a:bodyPr/>
                    <a:lstStyle/>
                    <a:p>
                      <a:r>
                        <a:rPr lang="fr-FR" sz="1800" b="1" i="0" kern="1200" dirty="0" smtClean="0">
                          <a:solidFill>
                            <a:schemeClr val="dk1"/>
                          </a:solidFill>
                          <a:effectLst/>
                          <a:latin typeface="+mn-lt"/>
                          <a:ea typeface="+mn-ea"/>
                          <a:cs typeface="+mn-cs"/>
                        </a:rPr>
                        <a:t>Littéralement </a:t>
                      </a:r>
                      <a:r>
                        <a:rPr lang="fr-FR" sz="1800" b="0" i="0" kern="1200" dirty="0" smtClean="0">
                          <a:solidFill>
                            <a:schemeClr val="dk1"/>
                          </a:solidFill>
                          <a:effectLst/>
                          <a:latin typeface="+mn-lt"/>
                          <a:ea typeface="+mn-ea"/>
                          <a:cs typeface="+mn-cs"/>
                        </a:rPr>
                        <a:t>: fromage blanc</a:t>
                      </a:r>
                      <a:r>
                        <a:rPr lang="fr-FR" dirty="0" smtClean="0"/>
                        <a:t/>
                      </a:r>
                      <a:br>
                        <a:rPr lang="fr-FR" dirty="0" smtClean="0"/>
                      </a:br>
                      <a:r>
                        <a:rPr lang="fr-FR" sz="1800" b="1" i="0" kern="1200" dirty="0" smtClean="0">
                          <a:solidFill>
                            <a:schemeClr val="dk1"/>
                          </a:solidFill>
                          <a:effectLst/>
                          <a:latin typeface="+mn-lt"/>
                          <a:ea typeface="+mn-ea"/>
                          <a:cs typeface="+mn-cs"/>
                        </a:rPr>
                        <a:t>Signification </a:t>
                      </a:r>
                      <a:r>
                        <a:rPr lang="fr-FR" sz="1800" b="0" i="0" kern="1200" dirty="0" smtClean="0">
                          <a:solidFill>
                            <a:schemeClr val="dk1"/>
                          </a:solidFill>
                          <a:effectLst/>
                          <a:latin typeface="+mn-lt"/>
                          <a:ea typeface="+mn-ea"/>
                          <a:cs typeface="+mn-cs"/>
                        </a:rPr>
                        <a:t>: tout comme le </a:t>
                      </a:r>
                      <a:r>
                        <a:rPr lang="fr-FR" sz="1800" b="0" i="1" kern="1200" dirty="0" err="1" smtClean="0">
                          <a:solidFill>
                            <a:schemeClr val="dk1"/>
                          </a:solidFill>
                          <a:effectLst/>
                          <a:latin typeface="+mn-lt"/>
                          <a:ea typeface="+mn-ea"/>
                          <a:cs typeface="+mn-cs"/>
                        </a:rPr>
                        <a:t>Quatsch</a:t>
                      </a:r>
                      <a:r>
                        <a:rPr lang="fr-FR" sz="1800" b="0" i="0" kern="1200" dirty="0" smtClean="0">
                          <a:solidFill>
                            <a:schemeClr val="dk1"/>
                          </a:solidFill>
                          <a:effectLst/>
                          <a:latin typeface="+mn-lt"/>
                          <a:ea typeface="+mn-ea"/>
                          <a:cs typeface="+mn-cs"/>
                        </a:rPr>
                        <a:t>, "n'importe quoi" </a:t>
                      </a:r>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800" b="0" i="0" kern="1200" dirty="0" smtClean="0">
                          <a:solidFill>
                            <a:schemeClr val="dk1"/>
                          </a:solidFill>
                          <a:effectLst/>
                          <a:latin typeface="+mn-lt"/>
                          <a:ea typeface="+mn-ea"/>
                          <a:cs typeface="+mn-cs"/>
                        </a:rPr>
                        <a:t>Ich freue mich wie ein Schnitzel</a:t>
                      </a:r>
                    </a:p>
                    <a:p>
                      <a:endParaRPr lang="fr-FR" dirty="0"/>
                    </a:p>
                  </a:txBody>
                  <a:tcPr/>
                </a:tc>
                <a:tc>
                  <a:txBody>
                    <a:bodyPr/>
                    <a:lstStyle/>
                    <a:p>
                      <a:r>
                        <a:rPr lang="fr-FR" sz="1800" b="1" i="0" kern="1200" dirty="0" smtClean="0">
                          <a:solidFill>
                            <a:schemeClr val="dk1"/>
                          </a:solidFill>
                          <a:effectLst/>
                          <a:latin typeface="+mn-lt"/>
                          <a:ea typeface="+mn-ea"/>
                          <a:cs typeface="+mn-cs"/>
                        </a:rPr>
                        <a:t>Littéralement </a:t>
                      </a:r>
                      <a:r>
                        <a:rPr lang="fr-FR" sz="1800" b="0" i="0" kern="1200" dirty="0" smtClean="0">
                          <a:solidFill>
                            <a:schemeClr val="dk1"/>
                          </a:solidFill>
                          <a:effectLst/>
                          <a:latin typeface="+mn-lt"/>
                          <a:ea typeface="+mn-ea"/>
                          <a:cs typeface="+mn-cs"/>
                        </a:rPr>
                        <a:t>: je me réjouis comme une escalope</a:t>
                      </a:r>
                      <a:r>
                        <a:rPr lang="fr-FR" dirty="0" smtClean="0"/>
                        <a:t/>
                      </a:r>
                      <a:br>
                        <a:rPr lang="fr-FR" dirty="0" smtClean="0"/>
                      </a:br>
                      <a:r>
                        <a:rPr lang="fr-FR" sz="1800" b="1" i="0" kern="1200" dirty="0" smtClean="0">
                          <a:solidFill>
                            <a:schemeClr val="dk1"/>
                          </a:solidFill>
                          <a:effectLst/>
                          <a:latin typeface="+mn-lt"/>
                          <a:ea typeface="+mn-ea"/>
                          <a:cs typeface="+mn-cs"/>
                        </a:rPr>
                        <a:t>Signification </a:t>
                      </a:r>
                      <a:r>
                        <a:rPr lang="fr-FR" sz="1800" b="0" i="0" kern="1200" dirty="0" smtClean="0">
                          <a:solidFill>
                            <a:schemeClr val="dk1"/>
                          </a:solidFill>
                          <a:effectLst/>
                          <a:latin typeface="+mn-lt"/>
                          <a:ea typeface="+mn-ea"/>
                          <a:cs typeface="+mn-cs"/>
                        </a:rPr>
                        <a:t>: je suis très content</a:t>
                      </a:r>
                      <a:endParaRPr lang="fr-FR"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i="0" kern="1200" dirty="0" err="1" smtClean="0">
                          <a:solidFill>
                            <a:schemeClr val="dk1"/>
                          </a:solidFill>
                          <a:effectLst/>
                          <a:latin typeface="+mn-lt"/>
                          <a:ea typeface="+mn-ea"/>
                          <a:cs typeface="+mn-cs"/>
                        </a:rPr>
                        <a:t>Abwarten</a:t>
                      </a:r>
                      <a:r>
                        <a:rPr lang="fr-FR" sz="1800" b="0" i="0" kern="1200" dirty="0" smtClean="0">
                          <a:solidFill>
                            <a:schemeClr val="dk1"/>
                          </a:solidFill>
                          <a:effectLst/>
                          <a:latin typeface="+mn-lt"/>
                          <a:ea typeface="+mn-ea"/>
                          <a:cs typeface="+mn-cs"/>
                        </a:rPr>
                        <a:t> </a:t>
                      </a:r>
                      <a:r>
                        <a:rPr lang="fr-FR" sz="1800" b="0" i="0" kern="1200" dirty="0" err="1" smtClean="0">
                          <a:solidFill>
                            <a:schemeClr val="dk1"/>
                          </a:solidFill>
                          <a:effectLst/>
                          <a:latin typeface="+mn-lt"/>
                          <a:ea typeface="+mn-ea"/>
                          <a:cs typeface="+mn-cs"/>
                        </a:rPr>
                        <a:t>und</a:t>
                      </a:r>
                      <a:r>
                        <a:rPr lang="fr-FR" sz="1800" b="0" i="0" kern="1200" dirty="0" smtClean="0">
                          <a:solidFill>
                            <a:schemeClr val="dk1"/>
                          </a:solidFill>
                          <a:effectLst/>
                          <a:latin typeface="+mn-lt"/>
                          <a:ea typeface="+mn-ea"/>
                          <a:cs typeface="+mn-cs"/>
                        </a:rPr>
                        <a:t> Tee </a:t>
                      </a:r>
                      <a:r>
                        <a:rPr lang="fr-FR" sz="1800" b="0" i="0" kern="1200" dirty="0" err="1" smtClean="0">
                          <a:solidFill>
                            <a:schemeClr val="dk1"/>
                          </a:solidFill>
                          <a:effectLst/>
                          <a:latin typeface="+mn-lt"/>
                          <a:ea typeface="+mn-ea"/>
                          <a:cs typeface="+mn-cs"/>
                        </a:rPr>
                        <a:t>trinken</a:t>
                      </a:r>
                      <a:endParaRPr lang="fr-FR" sz="1800" b="0" i="0" kern="1200" dirty="0" smtClean="0">
                        <a:solidFill>
                          <a:schemeClr val="dk1"/>
                        </a:solidFill>
                        <a:effectLst/>
                        <a:latin typeface="+mn-lt"/>
                        <a:ea typeface="+mn-ea"/>
                        <a:cs typeface="+mn-cs"/>
                      </a:endParaRPr>
                    </a:p>
                    <a:p>
                      <a:endParaRPr lang="fr-FR" dirty="0"/>
                    </a:p>
                  </a:txBody>
                  <a:tcPr/>
                </a:tc>
                <a:tc>
                  <a:txBody>
                    <a:bodyPr/>
                    <a:lstStyle/>
                    <a:p>
                      <a:r>
                        <a:rPr lang="fr-FR" sz="1800" b="1" i="0" kern="1200" dirty="0" smtClean="0">
                          <a:solidFill>
                            <a:schemeClr val="dk1"/>
                          </a:solidFill>
                          <a:effectLst/>
                          <a:latin typeface="+mn-lt"/>
                          <a:ea typeface="+mn-ea"/>
                          <a:cs typeface="+mn-cs"/>
                        </a:rPr>
                        <a:t>Littéralement </a:t>
                      </a:r>
                      <a:r>
                        <a:rPr lang="fr-FR" sz="1800" b="0" i="0" kern="1200" dirty="0" smtClean="0">
                          <a:solidFill>
                            <a:schemeClr val="dk1"/>
                          </a:solidFill>
                          <a:effectLst/>
                          <a:latin typeface="+mn-lt"/>
                          <a:ea typeface="+mn-ea"/>
                          <a:cs typeface="+mn-cs"/>
                        </a:rPr>
                        <a:t>: attendre et boire le thé</a:t>
                      </a:r>
                      <a:r>
                        <a:rPr lang="fr-FR" dirty="0" smtClean="0"/>
                        <a:t/>
                      </a:r>
                      <a:br>
                        <a:rPr lang="fr-FR" dirty="0" smtClean="0"/>
                      </a:br>
                      <a:r>
                        <a:rPr lang="fr-FR" sz="1800" b="1" i="0" kern="1200" dirty="0" smtClean="0">
                          <a:solidFill>
                            <a:schemeClr val="dk1"/>
                          </a:solidFill>
                          <a:effectLst/>
                          <a:latin typeface="+mn-lt"/>
                          <a:ea typeface="+mn-ea"/>
                          <a:cs typeface="+mn-cs"/>
                        </a:rPr>
                        <a:t>Signification </a:t>
                      </a:r>
                      <a:r>
                        <a:rPr lang="fr-FR" sz="1800" b="0" i="0" kern="1200" dirty="0" smtClean="0">
                          <a:solidFill>
                            <a:schemeClr val="dk1"/>
                          </a:solidFill>
                          <a:effectLst/>
                          <a:latin typeface="+mn-lt"/>
                          <a:ea typeface="+mn-ea"/>
                          <a:cs typeface="+mn-cs"/>
                        </a:rPr>
                        <a:t>: savoir être patient</a:t>
                      </a:r>
                      <a:endParaRPr lang="fr-FR" dirty="0"/>
                    </a:p>
                  </a:txBody>
                  <a:tcPr/>
                </a:tc>
              </a:tr>
            </a:tbl>
          </a:graphicData>
        </a:graphic>
      </p:graphicFrame>
    </p:spTree>
    <p:extLst>
      <p:ext uri="{BB962C8B-B14F-4D97-AF65-F5344CB8AC3E}">
        <p14:creationId xmlns:p14="http://schemas.microsoft.com/office/powerpoint/2010/main" val="1821784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1157983" y="204716"/>
            <a:ext cx="8288655" cy="646331"/>
          </a:xfrm>
          <a:prstGeom prst="rect">
            <a:avLst/>
          </a:prstGeom>
          <a:noFill/>
        </p:spPr>
        <p:txBody>
          <a:bodyPr wrap="square" rtlCol="0">
            <a:spAutoFit/>
          </a:bodyPr>
          <a:lstStyle/>
          <a:p>
            <a:r>
              <a:rPr lang="fr-FR" b="1" dirty="0" smtClean="0"/>
              <a:t>Last page of the </a:t>
            </a:r>
            <a:r>
              <a:rPr lang="fr-FR" b="1" dirty="0" err="1" smtClean="0"/>
              <a:t>catalog</a:t>
            </a:r>
            <a:r>
              <a:rPr lang="fr-FR" b="1" dirty="0" smtClean="0"/>
              <a:t> ( </a:t>
            </a:r>
            <a:r>
              <a:rPr lang="fr-FR" b="1" dirty="0" err="1" smtClean="0"/>
              <a:t>before</a:t>
            </a:r>
            <a:r>
              <a:rPr lang="fr-FR" b="1" dirty="0" smtClean="0"/>
              <a:t> the </a:t>
            </a:r>
            <a:r>
              <a:rPr lang="fr-FR" b="1" dirty="0" err="1" smtClean="0"/>
              <a:t>Cover</a:t>
            </a:r>
            <a:r>
              <a:rPr lang="fr-FR" b="1" dirty="0" smtClean="0"/>
              <a:t> ) </a:t>
            </a:r>
            <a:r>
              <a:rPr lang="en-US" b="1" dirty="0" smtClean="0"/>
              <a:t>a </a:t>
            </a:r>
            <a:r>
              <a:rPr lang="en-US" b="1" dirty="0"/>
              <a:t>photo which occupies the entire </a:t>
            </a:r>
            <a:r>
              <a:rPr lang="en-US" b="1" dirty="0" smtClean="0"/>
              <a:t>page</a:t>
            </a:r>
          </a:p>
          <a:p>
            <a:r>
              <a:rPr lang="en-US" b="1" dirty="0" smtClean="0"/>
              <a:t>I can suggest this photo , would you have another suggestion?</a:t>
            </a:r>
            <a:endParaRPr lang="en-US"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118" y="1611975"/>
            <a:ext cx="3224710" cy="4318197"/>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3186" y="2879542"/>
            <a:ext cx="1579284" cy="891531"/>
          </a:xfrm>
          <a:prstGeom prst="rect">
            <a:avLst/>
          </a:prstGeom>
        </p:spPr>
      </p:pic>
    </p:spTree>
    <p:extLst>
      <p:ext uri="{BB962C8B-B14F-4D97-AF65-F5344CB8AC3E}">
        <p14:creationId xmlns:p14="http://schemas.microsoft.com/office/powerpoint/2010/main" val="2436592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46705"/>
            <a:ext cx="10515600" cy="1325563"/>
          </a:xfrm>
        </p:spPr>
        <p:txBody>
          <a:bodyPr/>
          <a:lstStyle/>
          <a:p>
            <a:r>
              <a:rPr lang="fr-FR" dirty="0" smtClean="0"/>
              <a:t>Front of the </a:t>
            </a:r>
            <a:r>
              <a:rPr lang="fr-FR" dirty="0" err="1" smtClean="0"/>
              <a:t>catalog</a:t>
            </a:r>
            <a:r>
              <a:rPr lang="fr-FR" dirty="0" smtClean="0"/>
              <a:t> </a:t>
            </a:r>
            <a:endParaRPr lang="fr-FR" dirty="0"/>
          </a:p>
        </p:txBody>
      </p:sp>
      <p:sp>
        <p:nvSpPr>
          <p:cNvPr id="3" name="Espace réservé du contenu 2"/>
          <p:cNvSpPr>
            <a:spLocks noGrp="1"/>
          </p:cNvSpPr>
          <p:nvPr>
            <p:ph idx="1"/>
          </p:nvPr>
        </p:nvSpPr>
        <p:spPr>
          <a:xfrm>
            <a:off x="838200" y="1384122"/>
            <a:ext cx="10515600" cy="4351338"/>
          </a:xfrm>
        </p:spPr>
        <p:txBody>
          <a:bodyPr/>
          <a:lstStyle/>
          <a:p>
            <a:r>
              <a:rPr lang="fr-FR" sz="2000" b="1" dirty="0" smtClean="0"/>
              <a:t>Have </a:t>
            </a:r>
            <a:r>
              <a:rPr lang="fr-FR" sz="2000" b="1" dirty="0" err="1" smtClean="0"/>
              <a:t>you</a:t>
            </a:r>
            <a:r>
              <a:rPr lang="fr-FR" sz="2000" b="1" dirty="0" smtClean="0"/>
              <a:t> </a:t>
            </a:r>
            <a:r>
              <a:rPr lang="fr-FR" sz="2000" b="1" dirty="0" err="1" smtClean="0"/>
              <a:t>any</a:t>
            </a:r>
            <a:r>
              <a:rPr lang="fr-FR" sz="2000" b="1" dirty="0" smtClean="0"/>
              <a:t> Suggestion</a:t>
            </a:r>
            <a:r>
              <a:rPr lang="fr-FR" sz="2000" b="1" dirty="0" smtClean="0"/>
              <a:t>? Photo ? </a:t>
            </a:r>
            <a:endParaRPr lang="fr-FR" sz="2000" b="1" dirty="0" smtClean="0"/>
          </a:p>
          <a:p>
            <a:r>
              <a:rPr lang="fr-FR" sz="2000" b="1" dirty="0" err="1" smtClean="0"/>
              <a:t>Please</a:t>
            </a:r>
            <a:r>
              <a:rPr lang="fr-FR" sz="2000" b="1" dirty="0" smtClean="0"/>
              <a:t> </a:t>
            </a:r>
            <a:r>
              <a:rPr lang="fr-FR" sz="2000" b="1" dirty="0"/>
              <a:t>insert </a:t>
            </a:r>
            <a:r>
              <a:rPr lang="fr-FR" sz="2000" b="1" dirty="0" err="1"/>
              <a:t>this</a:t>
            </a:r>
            <a:r>
              <a:rPr lang="fr-FR" sz="2000" b="1" dirty="0"/>
              <a:t> </a:t>
            </a:r>
            <a:r>
              <a:rPr lang="fr-FR" sz="2000" b="1" dirty="0" err="1"/>
              <a:t>text</a:t>
            </a:r>
            <a:r>
              <a:rPr lang="fr-FR" sz="2000" b="1" dirty="0"/>
              <a:t> in the </a:t>
            </a:r>
            <a:r>
              <a:rPr lang="fr-FR" sz="2000" b="1" dirty="0" err="1"/>
              <a:t>cover</a:t>
            </a:r>
            <a:r>
              <a:rPr lang="fr-FR" sz="2000" b="1" dirty="0"/>
              <a:t> </a:t>
            </a:r>
            <a:r>
              <a:rPr lang="fr-FR" sz="2000" b="1" dirty="0" err="1"/>
              <a:t>with</a:t>
            </a:r>
            <a:r>
              <a:rPr lang="fr-FR" sz="2000" b="1" dirty="0"/>
              <a:t> the </a:t>
            </a:r>
            <a:r>
              <a:rPr lang="fr-FR" sz="2000" b="1" dirty="0" err="1"/>
              <a:t>small</a:t>
            </a:r>
            <a:r>
              <a:rPr lang="fr-FR" sz="2000" b="1" dirty="0"/>
              <a:t> photo </a:t>
            </a:r>
            <a:r>
              <a:rPr lang="fr-FR" sz="2000" b="1" dirty="0" err="1"/>
              <a:t>which</a:t>
            </a:r>
            <a:r>
              <a:rPr lang="fr-FR" sz="2000" b="1" dirty="0"/>
              <a:t> </a:t>
            </a:r>
            <a:r>
              <a:rPr lang="fr-FR" sz="2000" b="1" dirty="0" err="1"/>
              <a:t>belongs</a:t>
            </a:r>
            <a:r>
              <a:rPr lang="fr-FR" sz="2000" b="1" dirty="0"/>
              <a:t> to the </a:t>
            </a:r>
            <a:r>
              <a:rPr lang="fr-FR" sz="2000" b="1" dirty="0" err="1"/>
              <a:t>text</a:t>
            </a:r>
            <a:r>
              <a:rPr lang="fr-FR" sz="2000" b="1" dirty="0"/>
              <a:t> </a:t>
            </a:r>
            <a:endParaRPr lang="fr-FR" sz="2000" b="1" dirty="0" smtClean="0"/>
          </a:p>
          <a:p>
            <a:pPr marL="0" indent="0">
              <a:buNone/>
            </a:pPr>
            <a:r>
              <a:rPr lang="fr-FR" sz="2000" b="1" dirty="0" smtClean="0"/>
              <a:t>, </a:t>
            </a:r>
            <a:r>
              <a:rPr lang="fr-FR" sz="2000" b="1" dirty="0" err="1" smtClean="0"/>
              <a:t>also</a:t>
            </a:r>
            <a:r>
              <a:rPr lang="fr-FR" sz="2000" b="1" dirty="0" smtClean="0"/>
              <a:t> insert the Contact </a:t>
            </a:r>
            <a:r>
              <a:rPr lang="fr-FR" sz="2000" b="1" dirty="0" err="1" smtClean="0"/>
              <a:t>Getusion</a:t>
            </a:r>
            <a:r>
              <a:rPr lang="fr-FR" sz="2000" b="1" dirty="0" smtClean="0"/>
              <a:t> : email + </a:t>
            </a:r>
            <a:r>
              <a:rPr lang="fr-FR" sz="2000" b="1" dirty="0" err="1" smtClean="0"/>
              <a:t>Adress</a:t>
            </a:r>
            <a:r>
              <a:rPr lang="fr-FR" sz="2000" b="1" dirty="0" smtClean="0"/>
              <a:t> + Tel </a:t>
            </a:r>
            <a:endParaRPr lang="fr-FR" sz="2000" b="1" dirty="0"/>
          </a:p>
          <a:p>
            <a:endParaRPr lang="fr-FR" dirty="0" smtClean="0"/>
          </a:p>
        </p:txBody>
      </p:sp>
      <p:sp>
        <p:nvSpPr>
          <p:cNvPr id="4" name="Rectangle 1"/>
          <p:cNvSpPr>
            <a:spLocks noChangeArrowheads="1"/>
          </p:cNvSpPr>
          <p:nvPr/>
        </p:nvSpPr>
        <p:spPr bwMode="auto">
          <a:xfrm>
            <a:off x="610965" y="3483591"/>
            <a:ext cx="1097007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fr-FR" altLang="fr-FR" sz="2000" b="0" i="0" u="none" strike="noStrike" cap="none" normalizeH="0" baseline="0" dirty="0" err="1" smtClean="0">
                <a:ln>
                  <a:noFill/>
                </a:ln>
                <a:solidFill>
                  <a:srgbClr val="1D2129"/>
                </a:solidFill>
                <a:effectLst/>
                <a:latin typeface="helvetica" panose="020B0604020202020204" pitchFamily="34" charset="0"/>
              </a:rPr>
              <a:t>Oyé</a:t>
            </a:r>
            <a:r>
              <a:rPr kumimoji="0" lang="fr-FR" altLang="fr-FR" sz="2000" b="0" i="0" u="none" strike="noStrike" cap="none" normalizeH="0" baseline="0" dirty="0" smtClean="0">
                <a:ln>
                  <a:noFill/>
                </a:ln>
                <a:solidFill>
                  <a:srgbClr val="1D2129"/>
                </a:solidFill>
                <a:effectLst/>
                <a:latin typeface="helvetica" panose="020B0604020202020204" pitchFamily="34" charset="0"/>
              </a:rPr>
              <a:t> </a:t>
            </a:r>
            <a:r>
              <a:rPr kumimoji="0" lang="fr-FR" altLang="fr-FR" sz="2000" b="0" i="0" u="none" strike="noStrike" cap="none" normalizeH="0" baseline="0" dirty="0" err="1" smtClean="0">
                <a:ln>
                  <a:noFill/>
                </a:ln>
                <a:solidFill>
                  <a:srgbClr val="1D2129"/>
                </a:solidFill>
                <a:effectLst/>
                <a:latin typeface="helvetica" panose="020B0604020202020204" pitchFamily="34" charset="0"/>
              </a:rPr>
              <a:t>Oyé</a:t>
            </a:r>
            <a:r>
              <a:rPr kumimoji="0" lang="fr-FR" altLang="fr-FR" sz="2000" b="0" i="0" u="none" strike="noStrike" cap="none" normalizeH="0" baseline="0" dirty="0" smtClean="0">
                <a:ln>
                  <a:noFill/>
                </a:ln>
                <a:solidFill>
                  <a:srgbClr val="1D2129"/>
                </a:solidFill>
                <a:effectLst/>
                <a:latin typeface="helvetica" panose="020B0604020202020204" pitchFamily="34" charset="0"/>
              </a:rPr>
              <a:t> </a:t>
            </a:r>
            <a:r>
              <a:rPr kumimoji="0" lang="fr-FR" altLang="fr-FR" sz="2000" b="0" i="0" u="none" strike="noStrike" cap="none" normalizeH="0" baseline="0" dirty="0" smtClean="0">
                <a:ln>
                  <a:noFill/>
                </a:ln>
                <a:solidFill>
                  <a:srgbClr val="1D2129"/>
                </a:solidFill>
                <a:effectLst/>
                <a:latin typeface="inherit"/>
              </a:rPr>
              <a:t>  📢  </a:t>
            </a:r>
            <a:r>
              <a:rPr lang="fr-FR" sz="2000" u="sng" dirty="0"/>
              <a:t>Nomination de </a:t>
            </a:r>
            <a:r>
              <a:rPr lang="fr-FR" sz="2000" u="sng" dirty="0" err="1"/>
              <a:t>Getusion</a:t>
            </a:r>
            <a:r>
              <a:rPr lang="fr-FR" sz="2000" u="sng" dirty="0"/>
              <a:t> pour les </a:t>
            </a:r>
            <a:r>
              <a:rPr lang="fr-FR" sz="2000" u="sng" dirty="0" err="1"/>
              <a:t>Study</a:t>
            </a:r>
            <a:r>
              <a:rPr lang="fr-FR" sz="2000" u="sng" dirty="0"/>
              <a:t> </a:t>
            </a:r>
            <a:r>
              <a:rPr lang="fr-FR" sz="2000" u="sng" dirty="0" err="1"/>
              <a:t>Travel</a:t>
            </a:r>
            <a:r>
              <a:rPr lang="fr-FR" sz="2000" u="sng" dirty="0"/>
              <a:t> Star </a:t>
            </a:r>
            <a:r>
              <a:rPr lang="fr-FR" sz="2000" u="sng" dirty="0" err="1"/>
              <a:t>Awards</a:t>
            </a:r>
            <a:endParaRPr kumimoji="0" lang="fr-FR" altLang="fr-FR" sz="2000" b="0" i="0" u="none" strike="noStrike" cap="none" normalizeH="0" baseline="0" dirty="0" smtClean="0">
              <a:ln>
                <a:noFill/>
              </a:ln>
              <a:solidFill>
                <a:srgbClr val="1D2129"/>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rgbClr val="1D2129"/>
                </a:solidFill>
                <a:effectLst/>
                <a:latin typeface="helvetica" panose="020B0604020202020204" pitchFamily="34" charset="0"/>
              </a:rPr>
              <a:t>Le centre </a:t>
            </a:r>
            <a:r>
              <a:rPr kumimoji="0" lang="fr-FR" altLang="fr-FR" sz="2000" b="0" i="0" u="none" strike="noStrike" cap="none" normalizeH="0" baseline="0" dirty="0" err="1" smtClean="0">
                <a:ln>
                  <a:noFill/>
                </a:ln>
                <a:solidFill>
                  <a:srgbClr val="1D2129"/>
                </a:solidFill>
                <a:effectLst/>
                <a:latin typeface="helvetica" panose="020B0604020202020204" pitchFamily="34" charset="0"/>
              </a:rPr>
              <a:t>Getusion</a:t>
            </a:r>
            <a:r>
              <a:rPr kumimoji="0" lang="fr-FR" altLang="fr-FR" sz="2000" b="0" i="0" u="none" strike="noStrike" cap="none" normalizeH="0" baseline="0" dirty="0" smtClean="0">
                <a:ln>
                  <a:noFill/>
                </a:ln>
                <a:solidFill>
                  <a:srgbClr val="1D2129"/>
                </a:solidFill>
                <a:effectLst/>
                <a:latin typeface="helvetica" panose="020B0604020202020204" pitchFamily="34" charset="0"/>
              </a:rPr>
              <a:t> a été nominé pour les </a:t>
            </a:r>
            <a:r>
              <a:rPr kumimoji="0" lang="fr-FR" altLang="fr-FR" sz="2000" b="0" i="0" u="none" strike="noStrike" cap="none" normalizeH="0" baseline="0" dirty="0" err="1" smtClean="0">
                <a:ln>
                  <a:noFill/>
                </a:ln>
                <a:solidFill>
                  <a:srgbClr val="1D2129"/>
                </a:solidFill>
                <a:effectLst/>
                <a:latin typeface="helvetica" panose="020B0604020202020204" pitchFamily="34" charset="0"/>
              </a:rPr>
              <a:t>StudyTravel</a:t>
            </a:r>
            <a:r>
              <a:rPr kumimoji="0" lang="fr-FR" altLang="fr-FR" sz="2000" b="0" i="0" u="none" strike="noStrike" cap="none" normalizeH="0" baseline="0" dirty="0" smtClean="0">
                <a:ln>
                  <a:noFill/>
                </a:ln>
                <a:solidFill>
                  <a:srgbClr val="1D2129"/>
                </a:solidFill>
                <a:effectLst/>
                <a:latin typeface="helvetica" panose="020B0604020202020204" pitchFamily="34" charset="0"/>
              </a:rPr>
              <a:t> Star </a:t>
            </a:r>
            <a:r>
              <a:rPr kumimoji="0" lang="fr-FR" altLang="fr-FR" sz="2000" b="0" i="0" u="none" strike="noStrike" cap="none" normalizeH="0" baseline="0" dirty="0" err="1" smtClean="0">
                <a:ln>
                  <a:noFill/>
                </a:ln>
                <a:solidFill>
                  <a:srgbClr val="1D2129"/>
                </a:solidFill>
                <a:effectLst/>
                <a:latin typeface="helvetica" panose="020B0604020202020204" pitchFamily="34" charset="0"/>
              </a:rPr>
              <a:t>Awards</a:t>
            </a:r>
            <a:r>
              <a:rPr kumimoji="0" lang="fr-FR" altLang="fr-FR" sz="2000" b="0" i="0" u="none" strike="noStrike" cap="none" normalizeH="0" baseline="0" dirty="0" smtClean="0">
                <a:ln>
                  <a:noFill/>
                </a:ln>
                <a:solidFill>
                  <a:srgbClr val="1D2129"/>
                </a:solidFill>
                <a:effectLst/>
                <a:latin typeface="helvetica" panose="020B0604020202020204" pitchFamily="34" charset="0"/>
              </a:rPr>
              <a:t> !!!</a:t>
            </a:r>
            <a:endParaRPr kumimoji="0" lang="fr-FR" altLang="fr-FR"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rgbClr val="1D2129"/>
                </a:solidFill>
                <a:effectLst/>
                <a:latin typeface="helvetica" panose="020B0604020202020204" pitchFamily="34" charset="0"/>
              </a:rPr>
              <a:t>Les </a:t>
            </a:r>
            <a:r>
              <a:rPr kumimoji="0" lang="fr-FR" altLang="fr-FR" sz="2000" b="0" i="0" u="none" strike="noStrike" cap="none" normalizeH="0" baseline="0" dirty="0" err="1" smtClean="0">
                <a:ln>
                  <a:noFill/>
                </a:ln>
                <a:solidFill>
                  <a:srgbClr val="1D2129"/>
                </a:solidFill>
                <a:effectLst/>
                <a:latin typeface="helvetica" panose="020B0604020202020204" pitchFamily="34" charset="0"/>
              </a:rPr>
              <a:t>StudyTavel</a:t>
            </a:r>
            <a:r>
              <a:rPr kumimoji="0" lang="fr-FR" altLang="fr-FR" sz="2000" b="0" i="0" u="none" strike="noStrike" cap="none" normalizeH="0" baseline="0" dirty="0" smtClean="0">
                <a:ln>
                  <a:noFill/>
                </a:ln>
                <a:solidFill>
                  <a:srgbClr val="1D2129"/>
                </a:solidFill>
                <a:effectLst/>
                <a:latin typeface="helvetica" panose="020B0604020202020204" pitchFamily="34" charset="0"/>
              </a:rPr>
              <a:t> Star </a:t>
            </a:r>
            <a:r>
              <a:rPr kumimoji="0" lang="fr-FR" altLang="fr-FR" sz="2000" b="0" i="0" u="none" strike="noStrike" cap="none" normalizeH="0" baseline="0" dirty="0" err="1" smtClean="0">
                <a:ln>
                  <a:noFill/>
                </a:ln>
                <a:solidFill>
                  <a:srgbClr val="1D2129"/>
                </a:solidFill>
                <a:effectLst/>
                <a:latin typeface="helvetica" panose="020B0604020202020204" pitchFamily="34" charset="0"/>
              </a:rPr>
              <a:t>Awards</a:t>
            </a:r>
            <a:r>
              <a:rPr kumimoji="0" lang="fr-FR" altLang="fr-FR" sz="2000" b="0" i="0" u="none" strike="noStrike" cap="none" normalizeH="0" baseline="0" dirty="0" smtClean="0">
                <a:ln>
                  <a:noFill/>
                </a:ln>
                <a:solidFill>
                  <a:srgbClr val="1D2129"/>
                </a:solidFill>
                <a:effectLst/>
                <a:latin typeface="helvetica" panose="020B0604020202020204" pitchFamily="34" charset="0"/>
              </a:rPr>
              <a:t>, c'est quoi ?</a:t>
            </a:r>
            <a:endParaRPr kumimoji="0" lang="fr-FR" altLang="fr-FR"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rgbClr val="1D2129"/>
                </a:solidFill>
                <a:effectLst/>
                <a:latin typeface="helvetica" panose="020B0604020202020204" pitchFamily="34" charset="0"/>
              </a:rPr>
              <a:t>Les « ST Star </a:t>
            </a:r>
            <a:r>
              <a:rPr kumimoji="0" lang="fr-FR" altLang="fr-FR" sz="2000" b="0" i="0" u="none" strike="noStrike" cap="none" normalizeH="0" baseline="0" dirty="0" err="1" smtClean="0">
                <a:ln>
                  <a:noFill/>
                </a:ln>
                <a:solidFill>
                  <a:srgbClr val="1D2129"/>
                </a:solidFill>
                <a:effectLst/>
                <a:latin typeface="helvetica" panose="020B0604020202020204" pitchFamily="34" charset="0"/>
              </a:rPr>
              <a:t>Awards</a:t>
            </a:r>
            <a:r>
              <a:rPr kumimoji="0" lang="fr-FR" altLang="fr-FR" sz="2000" b="0" i="0" u="none" strike="noStrike" cap="none" normalizeH="0" baseline="0" dirty="0" smtClean="0">
                <a:ln>
                  <a:noFill/>
                </a:ln>
                <a:solidFill>
                  <a:srgbClr val="1D2129"/>
                </a:solidFill>
                <a:effectLst/>
                <a:latin typeface="helvetica" panose="020B0604020202020204" pitchFamily="34" charset="0"/>
              </a:rPr>
              <a:t> for International Education » sont à l’industrie des voyages linguistiques ce que les Oscars sont au cinéma.</a:t>
            </a:r>
            <a:endParaRPr kumimoji="0" lang="fr-FR" altLang="fr-FR"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smtClean="0">
                <a:ln>
                  <a:noFill/>
                </a:ln>
                <a:solidFill>
                  <a:srgbClr val="1D2129"/>
                </a:solidFill>
                <a:effectLst/>
                <a:latin typeface="inherit"/>
              </a:rPr>
              <a:t>C'est un événement organisé chaque année permettant aux organismes éducatives de voter pour leurs meilleurs partenaires partout dans le monde et vice versa.</a:t>
            </a:r>
            <a:endParaRPr kumimoji="0" lang="fr-FR" altLang="fr-FR" sz="2000" b="0" i="0" u="none" strike="noStrike" cap="none" normalizeH="0" baseline="0" dirty="0" smtClean="0">
              <a:ln>
                <a:noFill/>
              </a:ln>
              <a:solidFill>
                <a:srgbClr val="1D2129"/>
              </a:solidFill>
              <a:effectLst/>
              <a:latin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err="1" smtClean="0">
                <a:ln>
                  <a:noFill/>
                </a:ln>
                <a:solidFill>
                  <a:srgbClr val="1D2129"/>
                </a:solidFill>
                <a:effectLst/>
                <a:latin typeface="inherit"/>
              </a:rPr>
              <a:t>Getusion</a:t>
            </a:r>
            <a:r>
              <a:rPr kumimoji="0" lang="fr-FR" altLang="fr-FR" sz="2000" b="0" i="0" u="none" strike="noStrike" cap="none" normalizeH="0" baseline="0" dirty="0" smtClean="0">
                <a:ln>
                  <a:noFill/>
                </a:ln>
                <a:solidFill>
                  <a:srgbClr val="1D2129"/>
                </a:solidFill>
                <a:effectLst/>
                <a:latin typeface="inherit"/>
              </a:rPr>
              <a:t> est le seul centre en Tunisie et en Afrique à être choisi par les partenaires pour obtenir le prix "ST Star Agency Middle East &amp; </a:t>
            </a:r>
            <a:r>
              <a:rPr kumimoji="0" lang="fr-FR" altLang="fr-FR" sz="2000" b="0" i="0" u="none" strike="noStrike" cap="none" normalizeH="0" baseline="0" dirty="0" err="1" smtClean="0">
                <a:ln>
                  <a:noFill/>
                </a:ln>
                <a:solidFill>
                  <a:srgbClr val="1D2129"/>
                </a:solidFill>
                <a:effectLst/>
                <a:latin typeface="inherit"/>
              </a:rPr>
              <a:t>Africa</a:t>
            </a:r>
            <a:r>
              <a:rPr kumimoji="0" lang="fr-FR" altLang="fr-FR" sz="2000" b="0" i="0" u="none" strike="noStrike" cap="none" normalizeH="0" baseline="0" dirty="0" smtClean="0">
                <a:ln>
                  <a:noFill/>
                </a:ln>
                <a:solidFill>
                  <a:srgbClr val="1D2129"/>
                </a:solidFill>
                <a:effectLst/>
                <a:latin typeface="inherit"/>
              </a:rPr>
              <a:t>".</a:t>
            </a:r>
          </a:p>
        </p:txBody>
      </p:sp>
      <p:pic>
        <p:nvPicPr>
          <p:cNvPr id="1026" name="Picture 2" descr="https://www.facebook.com/images/emoji.php/v5/u39/1/16/1f4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890" y="3483591"/>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2407" y="3160753"/>
            <a:ext cx="2665863" cy="1327725"/>
          </a:xfrm>
          <a:prstGeom prst="rect">
            <a:avLst/>
          </a:prstGeom>
        </p:spPr>
      </p:pic>
    </p:spTree>
    <p:extLst>
      <p:ext uri="{BB962C8B-B14F-4D97-AF65-F5344CB8AC3E}">
        <p14:creationId xmlns:p14="http://schemas.microsoft.com/office/powerpoint/2010/main" val="2545023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0720" y="668540"/>
            <a:ext cx="11456603" cy="1325563"/>
          </a:xfrm>
          <a:solidFill>
            <a:schemeClr val="bg1"/>
          </a:solidFill>
        </p:spPr>
        <p:txBody>
          <a:bodyPr>
            <a:noAutofit/>
          </a:bodyPr>
          <a:lstStyle/>
          <a:p>
            <a:r>
              <a:rPr lang="en-US" sz="2000" b="1" dirty="0"/>
              <a:t>I sent these little pictures just to get an idea on the desired </a:t>
            </a:r>
            <a:r>
              <a:rPr lang="en-US" sz="2000" b="1" dirty="0" smtClean="0"/>
              <a:t>colors of the Design </a:t>
            </a:r>
            <a:br>
              <a:rPr lang="en-US" sz="2000" b="1" dirty="0" smtClean="0"/>
            </a:br>
            <a:r>
              <a:rPr lang="en-US" sz="2000" b="1" dirty="0" smtClean="0"/>
              <a:t>the whole Design  , the tables , all the  forms in the slides(which you can modify )  , the diagrams ; the </a:t>
            </a:r>
            <a:r>
              <a:rPr lang="en-US" sz="2000" b="1" dirty="0" err="1" smtClean="0"/>
              <a:t>smartarts</a:t>
            </a:r>
            <a:r>
              <a:rPr lang="en-US" sz="2000" b="1" dirty="0" smtClean="0"/>
              <a:t> , the texts : </a:t>
            </a:r>
            <a:br>
              <a:rPr lang="en-US" sz="2000" b="1" dirty="0" smtClean="0"/>
            </a:br>
            <a:r>
              <a:rPr lang="en-US" sz="2000" b="1" dirty="0" smtClean="0"/>
              <a:t>the </a:t>
            </a:r>
            <a:r>
              <a:rPr lang="en-US" sz="2000" b="1" dirty="0"/>
              <a:t>left </a:t>
            </a:r>
            <a:r>
              <a:rPr lang="en-US" sz="2000" b="1" dirty="0" smtClean="0"/>
              <a:t>orange color </a:t>
            </a:r>
            <a:r>
              <a:rPr lang="en-US" sz="2000" b="1" dirty="0" smtClean="0"/>
              <a:t>and the green of the  </a:t>
            </a:r>
            <a:r>
              <a:rPr lang="en-US" sz="2000" b="1" dirty="0" smtClean="0"/>
              <a:t>logo and you could add another green that goes well with the green of the logo </a:t>
            </a:r>
            <a:r>
              <a:rPr lang="en-US" sz="2000" b="1" dirty="0" smtClean="0"/>
              <a:t/>
            </a:r>
            <a:br>
              <a:rPr lang="en-US" sz="2000" b="1" dirty="0" smtClean="0"/>
            </a:br>
            <a:r>
              <a:rPr lang="en-US" sz="2000" b="1" dirty="0" smtClean="0"/>
              <a:t/>
            </a:r>
            <a:br>
              <a:rPr lang="en-US" sz="2000" b="1" dirty="0" smtClean="0"/>
            </a:br>
            <a:r>
              <a:rPr lang="en-US" sz="2000" b="1" dirty="0" smtClean="0"/>
              <a:t>you could choose photos ( high resolution) ( I will also send you a presentation with some pictures , for the cover , for the front 	</a:t>
            </a:r>
            <a:r>
              <a:rPr lang="en-US" sz="2000" b="1" dirty="0"/>
              <a:t/>
            </a:r>
            <a:br>
              <a:rPr lang="en-US" sz="2000" b="1" dirty="0"/>
            </a:br>
            <a:r>
              <a:rPr lang="en-US" sz="2000" b="1" dirty="0" smtClean="0"/>
              <a:t/>
            </a:r>
            <a:br>
              <a:rPr lang="en-US" sz="2000" b="1" dirty="0" smtClean="0"/>
            </a:br>
            <a:r>
              <a:rPr lang="en-US" sz="2000" b="1" dirty="0" smtClean="0"/>
              <a:t>Please choose </a:t>
            </a:r>
            <a:r>
              <a:rPr lang="en-US" sz="2000" b="1" dirty="0"/>
              <a:t>a nice font for </a:t>
            </a:r>
            <a:r>
              <a:rPr lang="en-US" sz="2000" b="1" dirty="0" smtClean="0"/>
              <a:t>the texts, the texts of the tables , diagrams…. … </a:t>
            </a:r>
            <a:r>
              <a:rPr lang="en-US" sz="2000" b="1" dirty="0" smtClean="0"/>
              <a:t>, you could enlarge the font  of texts , of texts in the </a:t>
            </a:r>
            <a:r>
              <a:rPr lang="en-US" sz="2000" b="1" dirty="0" smtClean="0"/>
              <a:t>tables( of the whole catalog ) …do </a:t>
            </a:r>
            <a:r>
              <a:rPr lang="en-US" sz="2000" b="1" dirty="0" err="1" smtClean="0"/>
              <a:t>everything,what</a:t>
            </a:r>
            <a:r>
              <a:rPr lang="en-US" sz="2000" b="1" dirty="0" smtClean="0"/>
              <a:t> u think it’s better   </a:t>
            </a:r>
            <a:r>
              <a:rPr lang="en-US" sz="2000" b="1" dirty="0" smtClean="0"/>
              <a:t>,if necessary </a:t>
            </a:r>
            <a:endParaRPr lang="fr-FR" sz="2000" b="1" dirty="0"/>
          </a:p>
        </p:txBody>
      </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1735" y="3641359"/>
            <a:ext cx="2334769" cy="2638156"/>
          </a:xfrm>
          <a:prstGeom prst="rect">
            <a:avLst/>
          </a:prstGeom>
        </p:spPr>
      </p:pic>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28" y="2749681"/>
            <a:ext cx="5620394" cy="3999506"/>
          </a:xfrm>
          <a:prstGeom prst="rect">
            <a:avLst/>
          </a:prstGeom>
        </p:spPr>
      </p:pic>
    </p:spTree>
    <p:extLst>
      <p:ext uri="{BB962C8B-B14F-4D97-AF65-F5344CB8AC3E}">
        <p14:creationId xmlns:p14="http://schemas.microsoft.com/office/powerpoint/2010/main" val="4174970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52750" y="307975"/>
            <a:ext cx="10515600" cy="732155"/>
          </a:xfrm>
        </p:spPr>
        <p:txBody>
          <a:bodyPr>
            <a:normAutofit fontScale="90000"/>
          </a:bodyPr>
          <a:lstStyle/>
          <a:p>
            <a:r>
              <a:rPr lang="fr-FR" dirty="0" smtClean="0"/>
              <a:t>This </a:t>
            </a:r>
            <a:r>
              <a:rPr lang="fr-FR" dirty="0" err="1" smtClean="0"/>
              <a:t>is</a:t>
            </a:r>
            <a:r>
              <a:rPr lang="fr-FR" dirty="0" smtClean="0"/>
              <a:t> </a:t>
            </a:r>
            <a:r>
              <a:rPr lang="fr-FR" dirty="0" smtClean="0"/>
              <a:t>the </a:t>
            </a:r>
            <a:r>
              <a:rPr lang="fr-FR" dirty="0" err="1" smtClean="0"/>
              <a:t>cover</a:t>
            </a:r>
            <a:r>
              <a:rPr lang="fr-FR" dirty="0" smtClean="0"/>
              <a:t> of </a:t>
            </a:r>
            <a:r>
              <a:rPr lang="fr-FR" dirty="0" smtClean="0"/>
              <a:t>the </a:t>
            </a:r>
            <a:r>
              <a:rPr lang="fr-FR" dirty="0" err="1" smtClean="0"/>
              <a:t>catalog</a:t>
            </a:r>
            <a:r>
              <a:rPr lang="fr-FR" dirty="0" smtClean="0"/>
              <a:t/>
            </a:r>
            <a:br>
              <a:rPr lang="fr-FR" dirty="0" smtClean="0"/>
            </a:br>
            <a:endParaRPr lang="fr-FR" dirty="0"/>
          </a:p>
        </p:txBody>
      </p:sp>
      <p:sp>
        <p:nvSpPr>
          <p:cNvPr id="3" name="Espace réservé du contenu 2"/>
          <p:cNvSpPr>
            <a:spLocks noGrp="1"/>
          </p:cNvSpPr>
          <p:nvPr>
            <p:ph idx="1"/>
          </p:nvPr>
        </p:nvSpPr>
        <p:spPr>
          <a:xfrm>
            <a:off x="838200" y="1448435"/>
            <a:ext cx="7459980" cy="4351338"/>
          </a:xfrm>
        </p:spPr>
        <p:txBody>
          <a:bodyPr>
            <a:normAutofit fontScale="62500" lnSpcReduction="20000"/>
          </a:bodyPr>
          <a:lstStyle/>
          <a:p>
            <a:pPr marL="0" indent="0">
              <a:buNone/>
            </a:pPr>
            <a:r>
              <a:rPr lang="en-US" dirty="0"/>
              <a:t>contains (relying on the old first page of the </a:t>
            </a:r>
            <a:r>
              <a:rPr lang="en-US" dirty="0" smtClean="0"/>
              <a:t>old catalog</a:t>
            </a:r>
            <a:r>
              <a:rPr lang="en-US" dirty="0"/>
              <a:t>, see </a:t>
            </a:r>
            <a:r>
              <a:rPr lang="en-US" dirty="0" smtClean="0"/>
              <a:t>picture </a:t>
            </a:r>
            <a:r>
              <a:rPr lang="en-US" dirty="0" smtClean="0"/>
              <a:t> </a:t>
            </a:r>
            <a:r>
              <a:rPr lang="en-US" dirty="0" smtClean="0"/>
              <a:t>just to get an idea ):</a:t>
            </a:r>
            <a:endParaRPr lang="en-US" dirty="0"/>
          </a:p>
          <a:p>
            <a:pPr marL="0" indent="0">
              <a:buNone/>
            </a:pPr>
            <a:endParaRPr lang="en-US" dirty="0"/>
          </a:p>
          <a:p>
            <a:pPr marL="0" indent="0">
              <a:buNone/>
            </a:pPr>
            <a:r>
              <a:rPr lang="en-US" dirty="0"/>
              <a:t>           </a:t>
            </a:r>
            <a:r>
              <a:rPr lang="en-US" dirty="0" smtClean="0"/>
              <a:t>a </a:t>
            </a:r>
            <a:r>
              <a:rPr lang="en-US" dirty="0" smtClean="0"/>
              <a:t>new picture </a:t>
            </a:r>
            <a:r>
              <a:rPr lang="en-US" dirty="0" smtClean="0"/>
              <a:t>( I suggest one of the  2photos</a:t>
            </a:r>
            <a:endParaRPr lang="en-US" dirty="0"/>
          </a:p>
          <a:p>
            <a:pPr marL="0" indent="0">
              <a:buNone/>
            </a:pPr>
            <a:r>
              <a:rPr lang="en-US" dirty="0" smtClean="0"/>
              <a:t> would you have another suggestion? ) </a:t>
            </a:r>
          </a:p>
          <a:p>
            <a:pPr marL="0" indent="0">
              <a:buNone/>
            </a:pPr>
            <a:r>
              <a:rPr lang="en-US" dirty="0" smtClean="0"/>
              <a:t>For the girl please put in on the left , in case you choose it) </a:t>
            </a:r>
          </a:p>
          <a:p>
            <a:pPr marL="0" indent="0">
              <a:buNone/>
            </a:pPr>
            <a:endParaRPr lang="en-US" dirty="0"/>
          </a:p>
          <a:p>
            <a:pPr marL="0" indent="0">
              <a:buNone/>
            </a:pPr>
            <a:r>
              <a:rPr lang="en-US" dirty="0"/>
              <a:t>            logo </a:t>
            </a:r>
            <a:r>
              <a:rPr lang="en-US" dirty="0" err="1"/>
              <a:t>Getusion</a:t>
            </a:r>
            <a:r>
              <a:rPr lang="en-US" dirty="0"/>
              <a:t> (I have already the logo as an attachment)</a:t>
            </a:r>
          </a:p>
          <a:p>
            <a:pPr marL="0" indent="0">
              <a:buNone/>
            </a:pPr>
            <a:r>
              <a:rPr lang="en-US" dirty="0"/>
              <a:t>           </a:t>
            </a:r>
          </a:p>
          <a:p>
            <a:pPr marL="0" indent="0">
              <a:buNone/>
            </a:pPr>
            <a:r>
              <a:rPr lang="en-US" dirty="0"/>
              <a:t>            the catalog </a:t>
            </a:r>
            <a:r>
              <a:rPr lang="en-US" dirty="0" smtClean="0"/>
              <a:t>name:</a:t>
            </a:r>
          </a:p>
          <a:p>
            <a:pPr marL="0" indent="0">
              <a:buNone/>
            </a:pPr>
            <a:endParaRPr lang="en-US" dirty="0" smtClean="0"/>
          </a:p>
          <a:p>
            <a:pPr marL="0" indent="0">
              <a:buNone/>
            </a:pPr>
            <a:r>
              <a:rPr lang="en-US" dirty="0" smtClean="0"/>
              <a:t> </a:t>
            </a:r>
            <a:r>
              <a:rPr lang="en-US" dirty="0">
                <a:solidFill>
                  <a:srgbClr val="FF0000"/>
                </a:solidFill>
              </a:rPr>
              <a:t>   </a:t>
            </a:r>
            <a:r>
              <a:rPr lang="en-US" dirty="0"/>
              <a:t> </a:t>
            </a:r>
            <a:r>
              <a:rPr lang="en-US" dirty="0" smtClean="0"/>
              <a:t>Catalogue des </a:t>
            </a:r>
            <a:r>
              <a:rPr lang="en-US" dirty="0" err="1" smtClean="0"/>
              <a:t>écoles</a:t>
            </a:r>
            <a:r>
              <a:rPr lang="en-US" dirty="0"/>
              <a:t> </a:t>
            </a:r>
            <a:r>
              <a:rPr lang="en-US" dirty="0" smtClean="0"/>
              <a:t>de </a:t>
            </a:r>
            <a:r>
              <a:rPr lang="en-US" dirty="0" err="1" smtClean="0"/>
              <a:t>langues</a:t>
            </a:r>
            <a:r>
              <a:rPr lang="en-US" dirty="0" smtClean="0"/>
              <a:t> 2016/2017 </a:t>
            </a:r>
            <a:r>
              <a:rPr lang="en-US" dirty="0"/>
              <a:t>    </a:t>
            </a:r>
            <a:endParaRPr lang="en-US" dirty="0" smtClean="0"/>
          </a:p>
          <a:p>
            <a:pPr marL="0" indent="0">
              <a:buNone/>
            </a:pPr>
            <a:endParaRPr lang="en-US" dirty="0">
              <a:solidFill>
                <a:srgbClr val="FF0000"/>
              </a:solidFill>
            </a:endParaRPr>
          </a:p>
          <a:p>
            <a:pPr marL="0" indent="0">
              <a:buNone/>
            </a:pPr>
            <a:r>
              <a:rPr lang="en-US" dirty="0"/>
              <a:t>          </a:t>
            </a:r>
            <a:r>
              <a:rPr lang="en-US" dirty="0">
                <a:solidFill>
                  <a:srgbClr val="FF0000"/>
                </a:solidFill>
              </a:rPr>
              <a:t> </a:t>
            </a:r>
            <a:endParaRPr lang="fr-FR" dirty="0">
              <a:solidFill>
                <a:srgbClr val="FF0000"/>
              </a:solidFill>
            </a:endParaRPr>
          </a:p>
        </p:txBody>
      </p:sp>
      <p:pic>
        <p:nvPicPr>
          <p:cNvPr id="4" name="Grafik 3"/>
          <p:cNvPicPr>
            <a:picLocks noChangeAspect="1"/>
          </p:cNvPicPr>
          <p:nvPr/>
        </p:nvPicPr>
        <p:blipFill>
          <a:blip r:embed="rId3"/>
          <a:stretch>
            <a:fillRect/>
          </a:stretch>
        </p:blipFill>
        <p:spPr>
          <a:xfrm>
            <a:off x="8447611" y="516666"/>
            <a:ext cx="3246221" cy="4591318"/>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0603" y="3313892"/>
            <a:ext cx="2412660" cy="3544108"/>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0621" y="4069080"/>
            <a:ext cx="2914803" cy="2720156"/>
          </a:xfrm>
          <a:prstGeom prst="rect">
            <a:avLst/>
          </a:prstGeom>
        </p:spPr>
      </p:pic>
    </p:spTree>
    <p:extLst>
      <p:ext uri="{BB962C8B-B14F-4D97-AF65-F5344CB8AC3E}">
        <p14:creationId xmlns:p14="http://schemas.microsoft.com/office/powerpoint/2010/main" val="3966788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0726" y="1146967"/>
            <a:ext cx="10515600" cy="4351338"/>
          </a:xfrm>
        </p:spPr>
        <p:txBody>
          <a:bodyPr>
            <a:normAutofit fontScale="25000" lnSpcReduction="20000"/>
          </a:bodyPr>
          <a:lstStyle/>
          <a:p>
            <a:r>
              <a:rPr lang="en-US" sz="11200" b="1" dirty="0"/>
              <a:t> On this page, please I </a:t>
            </a:r>
            <a:r>
              <a:rPr lang="en-US" sz="11200" b="1" dirty="0" smtClean="0"/>
              <a:t>ask </a:t>
            </a:r>
            <a:r>
              <a:rPr lang="en-US" sz="11200" b="1" dirty="0"/>
              <a:t>you </a:t>
            </a:r>
            <a:r>
              <a:rPr lang="en-US" sz="11200" b="1" dirty="0" smtClean="0"/>
              <a:t>create a  </a:t>
            </a:r>
            <a:r>
              <a:rPr lang="en-US" sz="11200" b="1" dirty="0"/>
              <a:t>Map </a:t>
            </a:r>
            <a:r>
              <a:rPr lang="en-US" sz="11200" b="1" dirty="0" smtClean="0"/>
              <a:t> with the color </a:t>
            </a:r>
            <a:r>
              <a:rPr lang="en-US" sz="11200" b="1" dirty="0"/>
              <a:t>of the flag </a:t>
            </a:r>
            <a:r>
              <a:rPr lang="en-US" sz="11200" b="1" dirty="0" smtClean="0"/>
              <a:t>with</a:t>
            </a:r>
          </a:p>
          <a:p>
            <a:pPr marL="0" indent="0">
              <a:buNone/>
            </a:pPr>
            <a:r>
              <a:rPr lang="en-US" sz="11200" b="1" dirty="0" smtClean="0"/>
              <a:t>small </a:t>
            </a:r>
            <a:r>
              <a:rPr lang="en-US" sz="11200" b="1" dirty="0"/>
              <a:t>flags indicators of the cities and put </a:t>
            </a:r>
            <a:r>
              <a:rPr lang="en-US" sz="11200" b="1" dirty="0" smtClean="0"/>
              <a:t>the picture on </a:t>
            </a:r>
            <a:r>
              <a:rPr lang="en-US" sz="11200" b="1" dirty="0"/>
              <a:t>the whole page ( just like the old catalog ) </a:t>
            </a:r>
          </a:p>
          <a:p>
            <a:pPr marL="0" indent="0">
              <a:buNone/>
            </a:pPr>
            <a:endParaRPr lang="en-US" sz="11200" b="1" dirty="0" smtClean="0"/>
          </a:p>
          <a:p>
            <a:pPr marL="0" indent="0">
              <a:buNone/>
            </a:pPr>
            <a:endParaRPr lang="en-US" sz="6400" dirty="0"/>
          </a:p>
          <a:p>
            <a:pPr marL="0" indent="0">
              <a:buNone/>
            </a:pPr>
            <a:r>
              <a:rPr lang="fr-FR" sz="9600" dirty="0" smtClean="0"/>
              <a:t>The </a:t>
            </a:r>
            <a:r>
              <a:rPr lang="fr-FR" sz="9600" b="1" dirty="0" smtClean="0"/>
              <a:t>new</a:t>
            </a:r>
            <a:r>
              <a:rPr lang="fr-FR" sz="9600" dirty="0" smtClean="0"/>
              <a:t> </a:t>
            </a:r>
            <a:r>
              <a:rPr lang="fr-FR" sz="9600" dirty="0" err="1" smtClean="0"/>
              <a:t>cities</a:t>
            </a:r>
            <a:r>
              <a:rPr lang="fr-FR" sz="9600" dirty="0" smtClean="0"/>
              <a:t> to put are :</a:t>
            </a:r>
          </a:p>
          <a:p>
            <a:pPr marL="0" indent="0">
              <a:buNone/>
            </a:pPr>
            <a:endParaRPr lang="fr-FR" sz="9600" dirty="0"/>
          </a:p>
          <a:p>
            <a:pPr marL="0" indent="0">
              <a:buNone/>
            </a:pPr>
            <a:endParaRPr lang="fr-FR" sz="9600" dirty="0" smtClean="0"/>
          </a:p>
          <a:p>
            <a:pPr marL="0" indent="0">
              <a:buNone/>
            </a:pPr>
            <a:r>
              <a:rPr lang="fr-FR" sz="9600" dirty="0" smtClean="0"/>
              <a:t> </a:t>
            </a:r>
            <a:r>
              <a:rPr lang="fr-FR" sz="9600" dirty="0"/>
              <a:t>Berlin </a:t>
            </a:r>
          </a:p>
          <a:p>
            <a:pPr marL="0" indent="0">
              <a:buNone/>
            </a:pPr>
            <a:r>
              <a:rPr lang="fr-FR" sz="9600" dirty="0"/>
              <a:t>Bielefeld</a:t>
            </a:r>
          </a:p>
          <a:p>
            <a:pPr marL="0" indent="0">
              <a:buNone/>
            </a:pPr>
            <a:r>
              <a:rPr lang="fr-FR" sz="9600" dirty="0" err="1"/>
              <a:t>Bremen</a:t>
            </a:r>
            <a:r>
              <a:rPr lang="fr-FR" sz="9600" dirty="0"/>
              <a:t> </a:t>
            </a:r>
          </a:p>
          <a:p>
            <a:pPr marL="0" indent="0">
              <a:buNone/>
            </a:pPr>
            <a:r>
              <a:rPr lang="fr-FR" sz="9600" dirty="0" err="1"/>
              <a:t>Dresden</a:t>
            </a:r>
            <a:r>
              <a:rPr lang="fr-FR" sz="9600" dirty="0"/>
              <a:t> </a:t>
            </a:r>
          </a:p>
          <a:p>
            <a:pPr marL="0" indent="0">
              <a:buNone/>
            </a:pPr>
            <a:r>
              <a:rPr lang="fr-FR" sz="9600" dirty="0"/>
              <a:t>Düsseldorf</a:t>
            </a:r>
          </a:p>
          <a:p>
            <a:pPr marL="0" indent="0">
              <a:buNone/>
            </a:pPr>
            <a:endParaRPr lang="fr-FR" sz="9600" dirty="0"/>
          </a:p>
          <a:p>
            <a:pPr marL="0" indent="0">
              <a:buNone/>
            </a:pPr>
            <a:endParaRPr lang="fr-FR" sz="11200" dirty="0"/>
          </a:p>
          <a:p>
            <a:endParaRPr lang="fr-FR" dirty="0" smtClean="0"/>
          </a:p>
          <a:p>
            <a:endParaRPr lang="fr-FR" dirty="0" smtClean="0"/>
          </a:p>
          <a:p>
            <a:r>
              <a:rPr lang="fr-FR" dirty="0" smtClean="0"/>
              <a:t> </a:t>
            </a:r>
          </a:p>
          <a:p>
            <a:endParaRPr lang="fr-FR" dirty="0"/>
          </a:p>
        </p:txBody>
      </p:sp>
      <p:sp>
        <p:nvSpPr>
          <p:cNvPr id="4" name="Rectangle 3"/>
          <p:cNvSpPr/>
          <p:nvPr/>
        </p:nvSpPr>
        <p:spPr>
          <a:xfrm>
            <a:off x="3563772" y="2985965"/>
            <a:ext cx="6096000" cy="3477875"/>
          </a:xfrm>
          <a:prstGeom prst="rect">
            <a:avLst/>
          </a:prstGeom>
        </p:spPr>
        <p:txBody>
          <a:bodyPr>
            <a:spAutoFit/>
          </a:bodyPr>
          <a:lstStyle/>
          <a:p>
            <a:r>
              <a:rPr lang="fr-FR" sz="2000" dirty="0"/>
              <a:t>Frankfurt</a:t>
            </a:r>
          </a:p>
          <a:p>
            <a:r>
              <a:rPr lang="fr-FR" sz="2000" dirty="0"/>
              <a:t>Freiburg</a:t>
            </a:r>
          </a:p>
          <a:p>
            <a:r>
              <a:rPr lang="fr-FR" sz="2000" dirty="0"/>
              <a:t>Freising </a:t>
            </a:r>
          </a:p>
          <a:p>
            <a:r>
              <a:rPr lang="fr-FR" sz="2000" dirty="0" err="1"/>
              <a:t>Hamburg</a:t>
            </a:r>
            <a:r>
              <a:rPr lang="fr-FR" sz="2000" dirty="0"/>
              <a:t> </a:t>
            </a:r>
          </a:p>
          <a:p>
            <a:r>
              <a:rPr lang="fr-FR" sz="2000" dirty="0" err="1"/>
              <a:t>Hannover</a:t>
            </a:r>
            <a:endParaRPr lang="fr-FR" sz="2000" dirty="0"/>
          </a:p>
          <a:p>
            <a:r>
              <a:rPr lang="fr-FR" sz="2000" dirty="0"/>
              <a:t>Heidelberg </a:t>
            </a:r>
          </a:p>
          <a:p>
            <a:r>
              <a:rPr lang="fr-FR" sz="2000" dirty="0" err="1"/>
              <a:t>Köln</a:t>
            </a:r>
            <a:endParaRPr lang="fr-FR" sz="2000" dirty="0"/>
          </a:p>
          <a:p>
            <a:r>
              <a:rPr lang="fr-FR" sz="2000" dirty="0"/>
              <a:t>Lindau </a:t>
            </a:r>
          </a:p>
          <a:p>
            <a:r>
              <a:rPr lang="fr-FR" sz="2000" dirty="0"/>
              <a:t>München </a:t>
            </a:r>
          </a:p>
          <a:p>
            <a:r>
              <a:rPr lang="fr-FR" sz="2000" dirty="0" err="1"/>
              <a:t>Radolfzell</a:t>
            </a:r>
            <a:r>
              <a:rPr lang="fr-FR" sz="2000" dirty="0"/>
              <a:t> </a:t>
            </a:r>
          </a:p>
          <a:p>
            <a:r>
              <a:rPr lang="fr-FR" sz="2000" dirty="0" err="1"/>
              <a:t>Regensburg</a:t>
            </a:r>
            <a:r>
              <a:rPr lang="fr-FR" sz="2000" dirty="0"/>
              <a:t> </a:t>
            </a:r>
          </a:p>
        </p:txBody>
      </p:sp>
      <p:pic>
        <p:nvPicPr>
          <p:cNvPr id="5" name="Grafik 3"/>
          <p:cNvPicPr>
            <a:picLocks noChangeAspect="1"/>
          </p:cNvPicPr>
          <p:nvPr/>
        </p:nvPicPr>
        <p:blipFill>
          <a:blip r:embed="rId2"/>
          <a:stretch>
            <a:fillRect/>
          </a:stretch>
        </p:blipFill>
        <p:spPr>
          <a:xfrm>
            <a:off x="9000317" y="2874660"/>
            <a:ext cx="2935129" cy="3245765"/>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663" y="3229290"/>
            <a:ext cx="2935129" cy="2536507"/>
          </a:xfrm>
          <a:prstGeom prst="rect">
            <a:avLst/>
          </a:prstGeom>
        </p:spPr>
      </p:pic>
    </p:spTree>
    <p:extLst>
      <p:ext uri="{BB962C8B-B14F-4D97-AF65-F5344CB8AC3E}">
        <p14:creationId xmlns:p14="http://schemas.microsoft.com/office/powerpoint/2010/main" val="3774215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1520" y="1035457"/>
            <a:ext cx="10515600" cy="1325563"/>
          </a:xfrm>
        </p:spPr>
        <p:txBody>
          <a:bodyPr>
            <a:normAutofit fontScale="90000"/>
          </a:bodyPr>
          <a:lstStyle/>
          <a:p>
            <a:r>
              <a:rPr lang="en-US" sz="2000" b="1" dirty="0" smtClean="0"/>
              <a:t>This is the Summary of the catalog with the sections names </a:t>
            </a:r>
            <a:r>
              <a:rPr lang="en-US" sz="2000" b="1" dirty="0"/>
              <a:t/>
            </a:r>
            <a:br>
              <a:rPr lang="en-US" sz="2000" b="1" dirty="0"/>
            </a:br>
            <a:r>
              <a:rPr lang="en-US" sz="2000" b="1" dirty="0"/>
              <a:t>This page will be slightly modified at the end of work because I have to indicate the beginning and end of each </a:t>
            </a:r>
            <a:r>
              <a:rPr lang="en-US" sz="2000" b="1" dirty="0" smtClean="0"/>
              <a:t>section in the boxes , </a:t>
            </a:r>
            <a:r>
              <a:rPr lang="en-US" sz="2000" b="1" dirty="0"/>
              <a:t>and this after paging,</a:t>
            </a:r>
            <a:br>
              <a:rPr lang="en-US" sz="2000" b="1" dirty="0"/>
            </a:br>
            <a:r>
              <a:rPr lang="en-US" sz="2000" b="1" dirty="0"/>
              <a:t>So do not forget to do </a:t>
            </a:r>
            <a:r>
              <a:rPr lang="en-US" sz="2000" b="1" dirty="0" smtClean="0"/>
              <a:t>pagination of the whole catalog ,  please ( like in the old one ) </a:t>
            </a:r>
            <a:br>
              <a:rPr lang="en-US" sz="2000" b="1" dirty="0" smtClean="0"/>
            </a:br>
            <a:r>
              <a:rPr lang="en-US" sz="2000" b="1" dirty="0"/>
              <a:t/>
            </a:r>
            <a:br>
              <a:rPr lang="en-US" sz="2000" b="1" dirty="0"/>
            </a:br>
            <a:r>
              <a:rPr lang="en-US" sz="2000" b="1" dirty="0" smtClean="0"/>
              <a:t>you </a:t>
            </a:r>
            <a:r>
              <a:rPr lang="en-US" sz="2000" b="1" dirty="0"/>
              <a:t>can fill </a:t>
            </a:r>
            <a:r>
              <a:rPr lang="en-US" sz="2000" b="1" dirty="0" smtClean="0"/>
              <a:t>the </a:t>
            </a:r>
            <a:r>
              <a:rPr lang="en-US" sz="2000" b="1" dirty="0"/>
              <a:t>page with the colors I have indicated to you, but in light shades</a:t>
            </a:r>
            <a:endParaRPr lang="fr-FR" sz="2000" b="1" dirty="0"/>
          </a:p>
        </p:txBody>
      </p:sp>
      <p:graphicFrame>
        <p:nvGraphicFramePr>
          <p:cNvPr id="5" name="Diagramme 4"/>
          <p:cNvGraphicFramePr/>
          <p:nvPr>
            <p:extLst>
              <p:ext uri="{D42A27DB-BD31-4B8C-83A1-F6EECF244321}">
                <p14:modId xmlns:p14="http://schemas.microsoft.com/office/powerpoint/2010/main" val="3099001609"/>
              </p:ext>
            </p:extLst>
          </p:nvPr>
        </p:nvGraphicFramePr>
        <p:xfrm>
          <a:off x="1003300" y="2400300"/>
          <a:ext cx="8128000" cy="4618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p:cNvSpPr txBox="1"/>
          <p:nvPr/>
        </p:nvSpPr>
        <p:spPr>
          <a:xfrm>
            <a:off x="1359848" y="2877049"/>
            <a:ext cx="824248" cy="954107"/>
          </a:xfrm>
          <a:prstGeom prst="rect">
            <a:avLst/>
          </a:prstGeom>
          <a:noFill/>
        </p:spPr>
        <p:txBody>
          <a:bodyPr wrap="square" rtlCol="0">
            <a:spAutoFit/>
          </a:bodyPr>
          <a:lstStyle/>
          <a:p>
            <a:r>
              <a:rPr lang="fr-FR" sz="4800" dirty="0" smtClean="0"/>
              <a:t>1</a:t>
            </a:r>
          </a:p>
          <a:p>
            <a:endParaRPr lang="fr-FR" sz="800" dirty="0"/>
          </a:p>
        </p:txBody>
      </p:sp>
      <p:sp>
        <p:nvSpPr>
          <p:cNvPr id="8" name="ZoneTexte 7"/>
          <p:cNvSpPr txBox="1"/>
          <p:nvPr/>
        </p:nvSpPr>
        <p:spPr>
          <a:xfrm>
            <a:off x="1771972" y="4288356"/>
            <a:ext cx="656823" cy="830997"/>
          </a:xfrm>
          <a:prstGeom prst="rect">
            <a:avLst/>
          </a:prstGeom>
          <a:noFill/>
        </p:spPr>
        <p:txBody>
          <a:bodyPr wrap="square" rtlCol="0">
            <a:spAutoFit/>
          </a:bodyPr>
          <a:lstStyle/>
          <a:p>
            <a:r>
              <a:rPr lang="fr-FR" sz="4800" dirty="0" smtClean="0"/>
              <a:t>2</a:t>
            </a:r>
            <a:endParaRPr lang="fr-FR" sz="4800" dirty="0"/>
          </a:p>
        </p:txBody>
      </p:sp>
      <p:sp>
        <p:nvSpPr>
          <p:cNvPr id="9" name="ZoneTexte 8"/>
          <p:cNvSpPr txBox="1"/>
          <p:nvPr/>
        </p:nvSpPr>
        <p:spPr>
          <a:xfrm>
            <a:off x="1359848" y="5702283"/>
            <a:ext cx="90152" cy="830997"/>
          </a:xfrm>
          <a:prstGeom prst="rect">
            <a:avLst/>
          </a:prstGeom>
          <a:noFill/>
        </p:spPr>
        <p:txBody>
          <a:bodyPr wrap="square" rtlCol="0">
            <a:spAutoFit/>
          </a:bodyPr>
          <a:lstStyle/>
          <a:p>
            <a:r>
              <a:rPr lang="fr-FR" sz="4800" dirty="0" smtClean="0"/>
              <a:t>3</a:t>
            </a:r>
            <a:endParaRPr lang="fr-FR" sz="4800" dirty="0"/>
          </a:p>
        </p:txBody>
      </p:sp>
    </p:spTree>
    <p:extLst>
      <p:ext uri="{BB962C8B-B14F-4D97-AF65-F5344CB8AC3E}">
        <p14:creationId xmlns:p14="http://schemas.microsoft.com/office/powerpoint/2010/main" val="322363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810895"/>
            <a:ext cx="10515600" cy="1325563"/>
          </a:xfrm>
        </p:spPr>
        <p:txBody>
          <a:bodyPr/>
          <a:lstStyle/>
          <a:p>
            <a:r>
              <a:rPr lang="fr-FR" dirty="0" err="1" smtClean="0"/>
              <a:t>Here</a:t>
            </a:r>
            <a:r>
              <a:rPr lang="fr-FR" dirty="0" smtClean="0"/>
              <a:t> </a:t>
            </a:r>
            <a:r>
              <a:rPr lang="fr-FR" dirty="0" err="1" smtClean="0"/>
              <a:t>begins</a:t>
            </a:r>
            <a:r>
              <a:rPr lang="fr-FR" dirty="0" smtClean="0"/>
              <a:t> the 1st Section : </a:t>
            </a:r>
            <a:br>
              <a:rPr lang="fr-FR" dirty="0" smtClean="0"/>
            </a:br>
            <a:r>
              <a:rPr lang="fr-FR" dirty="0"/>
              <a:t> </a:t>
            </a:r>
            <a:r>
              <a:rPr lang="fr-FR" dirty="0" smtClean="0"/>
              <a:t>                  Découverte des Villes</a:t>
            </a:r>
            <a:endParaRPr lang="fr-FR" dirty="0"/>
          </a:p>
        </p:txBody>
      </p:sp>
      <p:sp>
        <p:nvSpPr>
          <p:cNvPr id="3" name="Espace réservé du contenu 2"/>
          <p:cNvSpPr>
            <a:spLocks noGrp="1"/>
          </p:cNvSpPr>
          <p:nvPr>
            <p:ph idx="1"/>
          </p:nvPr>
        </p:nvSpPr>
        <p:spPr>
          <a:xfrm>
            <a:off x="723900" y="2506662"/>
            <a:ext cx="10515600" cy="4351338"/>
          </a:xfrm>
        </p:spPr>
        <p:txBody>
          <a:bodyPr/>
          <a:lstStyle/>
          <a:p>
            <a:pPr marL="0" indent="0">
              <a:buNone/>
            </a:pPr>
            <a:r>
              <a:rPr lang="fr-FR" dirty="0" smtClean="0"/>
              <a:t>I </a:t>
            </a:r>
            <a:r>
              <a:rPr lang="fr-FR" dirty="0" err="1" smtClean="0"/>
              <a:t>already</a:t>
            </a:r>
            <a:r>
              <a:rPr lang="fr-FR" dirty="0" smtClean="0"/>
              <a:t> sent the Powerpoint </a:t>
            </a:r>
            <a:r>
              <a:rPr lang="fr-FR" dirty="0" err="1" smtClean="0"/>
              <a:t>presentation</a:t>
            </a:r>
            <a:r>
              <a:rPr lang="fr-FR" dirty="0" smtClean="0"/>
              <a:t> of the </a:t>
            </a:r>
            <a:r>
              <a:rPr lang="fr-FR" dirty="0" err="1" smtClean="0"/>
              <a:t>cities</a:t>
            </a:r>
            <a:endParaRPr lang="fr-FR" dirty="0" smtClean="0"/>
          </a:p>
          <a:p>
            <a:pPr marL="0" indent="0">
              <a:buNone/>
            </a:pPr>
            <a:endParaRPr lang="fr-FR" dirty="0"/>
          </a:p>
          <a:p>
            <a:pPr marL="0" indent="0">
              <a:buNone/>
            </a:pPr>
            <a:r>
              <a:rPr lang="fr-FR" dirty="0" err="1" smtClean="0"/>
              <a:t>Please</a:t>
            </a:r>
            <a:r>
              <a:rPr lang="fr-FR" dirty="0" smtClean="0"/>
              <a:t> </a:t>
            </a:r>
            <a:r>
              <a:rPr lang="fr-FR" dirty="0" err="1" smtClean="0"/>
              <a:t>alphabetically</a:t>
            </a:r>
            <a:r>
              <a:rPr lang="fr-FR" dirty="0" smtClean="0"/>
              <a:t>!!!!!</a:t>
            </a:r>
            <a:endParaRPr lang="fr-FR" dirty="0"/>
          </a:p>
        </p:txBody>
      </p:sp>
    </p:spTree>
    <p:extLst>
      <p:ext uri="{BB962C8B-B14F-4D97-AF65-F5344CB8AC3E}">
        <p14:creationId xmlns:p14="http://schemas.microsoft.com/office/powerpoint/2010/main" val="112484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69670" y="1614924"/>
            <a:ext cx="10515600" cy="1325563"/>
          </a:xfrm>
        </p:spPr>
        <p:txBody>
          <a:bodyPr>
            <a:normAutofit fontScale="90000"/>
          </a:bodyPr>
          <a:lstStyle/>
          <a:p>
            <a:pPr lvl="0"/>
            <a:r>
              <a:rPr lang="fr-FR" dirty="0" err="1" smtClean="0"/>
              <a:t>Here</a:t>
            </a:r>
            <a:r>
              <a:rPr lang="fr-FR" dirty="0" smtClean="0"/>
              <a:t> </a:t>
            </a:r>
            <a:r>
              <a:rPr lang="fr-FR" dirty="0" err="1" smtClean="0"/>
              <a:t>begins</a:t>
            </a:r>
            <a:r>
              <a:rPr lang="fr-FR" dirty="0" smtClean="0"/>
              <a:t> the 2</a:t>
            </a:r>
            <a:r>
              <a:rPr lang="fr-FR" baseline="30000" dirty="0" smtClean="0"/>
              <a:t>nd</a:t>
            </a:r>
            <a:r>
              <a:rPr lang="fr-FR" dirty="0" smtClean="0"/>
              <a:t> Section : </a:t>
            </a:r>
            <a:r>
              <a:rPr lang="fr-FR" dirty="0"/>
              <a:t>Allemand - Écoles</a:t>
            </a:r>
            <a:br>
              <a:rPr lang="fr-FR" dirty="0"/>
            </a:br>
            <a:endParaRPr lang="fr-FR" dirty="0"/>
          </a:p>
        </p:txBody>
      </p:sp>
      <p:sp>
        <p:nvSpPr>
          <p:cNvPr id="4" name="ZoneTexte 3"/>
          <p:cNvSpPr txBox="1"/>
          <p:nvPr/>
        </p:nvSpPr>
        <p:spPr>
          <a:xfrm>
            <a:off x="3771900" y="2571155"/>
            <a:ext cx="3760470" cy="923330"/>
          </a:xfrm>
          <a:prstGeom prst="rect">
            <a:avLst/>
          </a:prstGeom>
          <a:noFill/>
        </p:spPr>
        <p:txBody>
          <a:bodyPr wrap="square" rtlCol="0">
            <a:spAutoFit/>
          </a:bodyPr>
          <a:lstStyle/>
          <a:p>
            <a:r>
              <a:rPr lang="fr-FR" dirty="0" smtClean="0"/>
              <a:t>I </a:t>
            </a:r>
            <a:r>
              <a:rPr lang="fr-FR" dirty="0" err="1" smtClean="0"/>
              <a:t>already</a:t>
            </a:r>
            <a:r>
              <a:rPr lang="fr-FR" dirty="0" smtClean="0"/>
              <a:t> sent </a:t>
            </a:r>
            <a:r>
              <a:rPr lang="fr-FR" dirty="0" err="1" smtClean="0"/>
              <a:t>you</a:t>
            </a:r>
            <a:r>
              <a:rPr lang="fr-FR" dirty="0" smtClean="0"/>
              <a:t> </a:t>
            </a:r>
            <a:r>
              <a:rPr lang="fr-FR" dirty="0" err="1" smtClean="0"/>
              <a:t>this</a:t>
            </a:r>
            <a:r>
              <a:rPr lang="fr-FR" dirty="0" smtClean="0"/>
              <a:t> section </a:t>
            </a:r>
            <a:endParaRPr lang="fr-FR" dirty="0" smtClean="0"/>
          </a:p>
          <a:p>
            <a:endParaRPr lang="fr-FR" dirty="0"/>
          </a:p>
          <a:p>
            <a:r>
              <a:rPr lang="fr-FR" dirty="0" err="1" smtClean="0"/>
              <a:t>Please</a:t>
            </a:r>
            <a:r>
              <a:rPr lang="fr-FR" dirty="0" smtClean="0"/>
              <a:t> </a:t>
            </a:r>
            <a:r>
              <a:rPr lang="fr-FR" dirty="0" err="1" smtClean="0"/>
              <a:t>alphabetically</a:t>
            </a:r>
            <a:r>
              <a:rPr lang="fr-FR" dirty="0" smtClean="0"/>
              <a:t> !!!!</a:t>
            </a:r>
            <a:endParaRPr lang="fr-FR" dirty="0"/>
          </a:p>
        </p:txBody>
      </p:sp>
    </p:spTree>
    <p:extLst>
      <p:ext uri="{BB962C8B-B14F-4D97-AF65-F5344CB8AC3E}">
        <p14:creationId xmlns:p14="http://schemas.microsoft.com/office/powerpoint/2010/main" val="3371691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3920" y="2753995"/>
            <a:ext cx="10515600" cy="1325563"/>
          </a:xfrm>
        </p:spPr>
        <p:txBody>
          <a:bodyPr>
            <a:normAutofit fontScale="90000"/>
          </a:bodyPr>
          <a:lstStyle/>
          <a:p>
            <a:r>
              <a:rPr lang="fr-FR" dirty="0" smtClean="0"/>
              <a:t>3rd and </a:t>
            </a:r>
            <a:r>
              <a:rPr lang="fr-FR" dirty="0" err="1" smtClean="0"/>
              <a:t>ultimate</a:t>
            </a:r>
            <a:r>
              <a:rPr lang="fr-FR" dirty="0" smtClean="0"/>
              <a:t>  Section : Premiers Pas en Allemagne</a:t>
            </a:r>
            <a:br>
              <a:rPr lang="fr-FR" dirty="0" smtClean="0"/>
            </a:br>
            <a:r>
              <a:rPr lang="fr-FR" dirty="0"/>
              <a:t> </a:t>
            </a:r>
            <a:r>
              <a:rPr lang="fr-FR" dirty="0" smtClean="0"/>
              <a:t>           (End of the </a:t>
            </a:r>
            <a:r>
              <a:rPr lang="fr-FR" dirty="0" err="1" smtClean="0"/>
              <a:t>catalog</a:t>
            </a:r>
            <a:r>
              <a:rPr lang="fr-FR" dirty="0" smtClean="0"/>
              <a:t>: </a:t>
            </a:r>
            <a:r>
              <a:rPr lang="fr-FR" dirty="0" err="1" smtClean="0"/>
              <a:t>what</a:t>
            </a:r>
            <a:r>
              <a:rPr lang="fr-FR" dirty="0" smtClean="0"/>
              <a:t> </a:t>
            </a:r>
            <a:r>
              <a:rPr lang="fr-FR" dirty="0" err="1" smtClean="0"/>
              <a:t>comes</a:t>
            </a:r>
            <a:r>
              <a:rPr lang="fr-FR" dirty="0" smtClean="0"/>
              <a:t> in the </a:t>
            </a:r>
            <a:r>
              <a:rPr lang="fr-FR" dirty="0" err="1" smtClean="0"/>
              <a:t>next</a:t>
            </a:r>
            <a:r>
              <a:rPr lang="fr-FR" dirty="0" smtClean="0"/>
              <a:t> slides ) </a:t>
            </a:r>
            <a:endParaRPr lang="fr-FR" dirty="0"/>
          </a:p>
        </p:txBody>
      </p:sp>
    </p:spTree>
    <p:extLst>
      <p:ext uri="{BB962C8B-B14F-4D97-AF65-F5344CB8AC3E}">
        <p14:creationId xmlns:p14="http://schemas.microsoft.com/office/powerpoint/2010/main" val="3841507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85825">
            <a:off x="9444990" y="391386"/>
            <a:ext cx="2419191" cy="1610106"/>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912" y="2938127"/>
            <a:ext cx="2618264" cy="1446301"/>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30129">
            <a:off x="9319255" y="2215305"/>
            <a:ext cx="2574529" cy="1448704"/>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830329">
            <a:off x="7543569" y="1164142"/>
            <a:ext cx="1504950" cy="1122336"/>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370800">
            <a:off x="8244796" y="3857244"/>
            <a:ext cx="3237360" cy="1526241"/>
          </a:xfrm>
          <a:prstGeom prst="rect">
            <a:avLst/>
          </a:prstGeom>
        </p:spPr>
      </p:pic>
      <p:graphicFrame>
        <p:nvGraphicFramePr>
          <p:cNvPr id="11" name="Diagramme 10"/>
          <p:cNvGraphicFramePr/>
          <p:nvPr>
            <p:extLst>
              <p:ext uri="{D42A27DB-BD31-4B8C-83A1-F6EECF244321}">
                <p14:modId xmlns:p14="http://schemas.microsoft.com/office/powerpoint/2010/main" val="2055017284"/>
              </p:ext>
            </p:extLst>
          </p:nvPr>
        </p:nvGraphicFramePr>
        <p:xfrm>
          <a:off x="-1276629" y="3208743"/>
          <a:ext cx="9775190" cy="31705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Rectangle 12"/>
          <p:cNvSpPr/>
          <p:nvPr/>
        </p:nvSpPr>
        <p:spPr>
          <a:xfrm>
            <a:off x="2004322" y="2738072"/>
            <a:ext cx="3652475" cy="400110"/>
          </a:xfrm>
          <a:prstGeom prst="rect">
            <a:avLst/>
          </a:prstGeom>
          <a:noFill/>
        </p:spPr>
        <p:txBody>
          <a:bodyPr wrap="none" lIns="91440" tIns="45720" rIns="91440" bIns="45720">
            <a:spAutoFit/>
          </a:bodyPr>
          <a:lstStyle/>
          <a:p>
            <a:pPr algn="ctr"/>
            <a:r>
              <a:rPr lang="fr-FR" sz="2000" b="1" cap="none" spc="0" dirty="0" smtClean="0">
                <a:ln w="12700" cmpd="sng">
                  <a:solidFill>
                    <a:schemeClr val="accent6">
                      <a:lumMod val="40000"/>
                      <a:lumOff val="60000"/>
                    </a:schemeClr>
                  </a:solidFill>
                  <a:prstDash val="solid"/>
                </a:ln>
                <a:solidFill>
                  <a:schemeClr val="accent6">
                    <a:lumMod val="60000"/>
                    <a:lumOff val="40000"/>
                  </a:schemeClr>
                </a:solidFill>
                <a:effectLst/>
              </a:rPr>
              <a:t>Ce qu’on doit faire en Allemagne</a:t>
            </a:r>
            <a:endParaRPr lang="fr-FR" sz="2000" b="1" cap="none" spc="0" dirty="0">
              <a:ln w="12700" cmpd="sng">
                <a:solidFill>
                  <a:schemeClr val="accent6">
                    <a:lumMod val="40000"/>
                    <a:lumOff val="60000"/>
                  </a:schemeClr>
                </a:solidFill>
                <a:prstDash val="solid"/>
              </a:ln>
              <a:solidFill>
                <a:schemeClr val="accent6">
                  <a:lumMod val="60000"/>
                  <a:lumOff val="40000"/>
                </a:schemeClr>
              </a:solidFill>
              <a:effectLst/>
            </a:endParaRPr>
          </a:p>
        </p:txBody>
      </p:sp>
      <p:sp>
        <p:nvSpPr>
          <p:cNvPr id="2" name="ZoneTexte 1"/>
          <p:cNvSpPr txBox="1"/>
          <p:nvPr/>
        </p:nvSpPr>
        <p:spPr>
          <a:xfrm>
            <a:off x="1255594" y="491319"/>
            <a:ext cx="4278373" cy="646331"/>
          </a:xfrm>
          <a:prstGeom prst="rect">
            <a:avLst/>
          </a:prstGeom>
          <a:noFill/>
        </p:spPr>
        <p:txBody>
          <a:bodyPr wrap="square" rtlCol="0">
            <a:spAutoFit/>
          </a:bodyPr>
          <a:lstStyle/>
          <a:p>
            <a:r>
              <a:rPr lang="en-US" b="1" dirty="0" smtClean="0"/>
              <a:t>Please make </a:t>
            </a:r>
            <a:r>
              <a:rPr lang="en-US" b="1" dirty="0"/>
              <a:t>a good </a:t>
            </a:r>
            <a:r>
              <a:rPr lang="en-US" b="1" dirty="0" smtClean="0"/>
              <a:t>collage of the  </a:t>
            </a:r>
            <a:r>
              <a:rPr lang="en-US" b="1" dirty="0"/>
              <a:t>pictures or try to disperse them </a:t>
            </a:r>
            <a:r>
              <a:rPr lang="en-US" b="1" dirty="0" smtClean="0"/>
              <a:t>adequately</a:t>
            </a:r>
            <a:endParaRPr lang="fr-FR" b="1" dirty="0"/>
          </a:p>
        </p:txBody>
      </p:sp>
    </p:spTree>
    <p:extLst>
      <p:ext uri="{BB962C8B-B14F-4D97-AF65-F5344CB8AC3E}">
        <p14:creationId xmlns:p14="http://schemas.microsoft.com/office/powerpoint/2010/main" val="10646343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1287</TotalTime>
  <Words>640</Words>
  <Application>Microsoft Office PowerPoint</Application>
  <PresentationFormat>Grand écran</PresentationFormat>
  <Paragraphs>136</Paragraphs>
  <Slides>14</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Calibri Light</vt:lpstr>
      <vt:lpstr>helvetica</vt:lpstr>
      <vt:lpstr>inherit</vt:lpstr>
      <vt:lpstr>Thème Office</vt:lpstr>
      <vt:lpstr>Présentation PowerPoint</vt:lpstr>
      <vt:lpstr>I sent these little pictures just to get an idea on the desired colors of the Design  the whole Design  , the tables , all the  forms in the slides(which you can modify )  , the diagrams ; the smartarts , the texts :  the left orange color and the green of the  logo and you could add another green that goes well with the green of the logo   you could choose photos ( high resolution) ( I will also send you a presentation with some pictures , for the cover , for the front    Please choose a nice font for the texts, the texts of the tables , diagrams…. … , you could enlarge the font  of texts , of texts in the tables( of the whole catalog ) …do everything,what u think it’s better   ,if necessary </vt:lpstr>
      <vt:lpstr>This is the cover of the catalog </vt:lpstr>
      <vt:lpstr>Présentation PowerPoint</vt:lpstr>
      <vt:lpstr>This is the Summary of the catalog with the sections names  This page will be slightly modified at the end of work because I have to indicate the beginning and end of each section in the boxes , and this after paging, So do not forget to do pagination of the whole catalog ,  please ( like in the old one )   you can fill the page with the colors I have indicated to you, but in light shades</vt:lpstr>
      <vt:lpstr>Here begins the 1st Section :                     Découverte des Villes</vt:lpstr>
      <vt:lpstr>Here begins the 2nd Section : Allemand - Écoles </vt:lpstr>
      <vt:lpstr>3rd and ultimate  Section : Premiers Pas en Allemagne             (End of the catalog: what comes in the next slides ) </vt:lpstr>
      <vt:lpstr>Présentation PowerPoint</vt:lpstr>
      <vt:lpstr>Présentation PowerPoint</vt:lpstr>
      <vt:lpstr>Présentation PowerPoint</vt:lpstr>
      <vt:lpstr>Présentation PowerPoint</vt:lpstr>
      <vt:lpstr>Présentation PowerPoint</vt:lpstr>
      <vt:lpstr>Front of the catalog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Souha Ben Naceur</dc:creator>
  <cp:lastModifiedBy>Souha Ben Naceur</cp:lastModifiedBy>
  <cp:revision>259</cp:revision>
  <dcterms:created xsi:type="dcterms:W3CDTF">2016-09-18T09:02:35Z</dcterms:created>
  <dcterms:modified xsi:type="dcterms:W3CDTF">2016-09-20T11:20:24Z</dcterms:modified>
</cp:coreProperties>
</file>