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9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9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065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53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87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88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08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47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59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786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36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93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550EE-C147-4F2E-9BDB-C53DF65154EB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BF53C-090A-4E84-9829-AC6227F155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14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74901" y="2492896"/>
            <a:ext cx="4032061" cy="1325563"/>
          </a:xfrm>
        </p:spPr>
        <p:txBody>
          <a:bodyPr>
            <a:noAutofit/>
          </a:bodyPr>
          <a:lstStyle/>
          <a:p>
            <a:pPr marL="0" indent="0"/>
            <a:r>
              <a:rPr lang="fr-FR" sz="1600" dirty="0"/>
              <a:t>The </a:t>
            </a:r>
            <a:r>
              <a:rPr lang="fr-FR" sz="1600" b="1" dirty="0"/>
              <a:t>new</a:t>
            </a:r>
            <a:r>
              <a:rPr lang="fr-FR" sz="1600" dirty="0"/>
              <a:t> </a:t>
            </a:r>
            <a:r>
              <a:rPr lang="fr-FR" sz="1600" dirty="0" err="1"/>
              <a:t>cities</a:t>
            </a:r>
            <a:r>
              <a:rPr lang="fr-FR" sz="1600" dirty="0"/>
              <a:t> to put are :</a:t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> Berlin </a:t>
            </a:r>
            <a:br>
              <a:rPr lang="fr-FR" sz="1600" dirty="0"/>
            </a:br>
            <a:r>
              <a:rPr lang="fr-FR" sz="1600" dirty="0"/>
              <a:t>Bielefeld</a:t>
            </a:r>
            <a:br>
              <a:rPr lang="fr-FR" sz="1600" dirty="0"/>
            </a:br>
            <a:r>
              <a:rPr lang="fr-FR" sz="1600" dirty="0" err="1"/>
              <a:t>Bremen</a:t>
            </a:r>
            <a:r>
              <a:rPr lang="fr-FR" sz="1600" dirty="0"/>
              <a:t> </a:t>
            </a:r>
            <a:br>
              <a:rPr lang="fr-FR" sz="1600" dirty="0"/>
            </a:br>
            <a:r>
              <a:rPr lang="fr-FR" sz="1600" dirty="0" err="1"/>
              <a:t>Dresden</a:t>
            </a:r>
            <a:r>
              <a:rPr lang="fr-FR" sz="1600" dirty="0"/>
              <a:t> </a:t>
            </a:r>
            <a:br>
              <a:rPr lang="fr-FR" sz="1600" dirty="0"/>
            </a:br>
            <a:r>
              <a:rPr lang="fr-FR" sz="1600" dirty="0"/>
              <a:t>Düsseldorf</a:t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/>
              <a:t> </a:t>
            </a:r>
            <a:br>
              <a:rPr lang="fr-FR" sz="1600" dirty="0"/>
            </a:br>
            <a:r>
              <a:rPr lang="fr-FR" sz="1600" dirty="0"/>
              <a:t/>
            </a:r>
            <a:br>
              <a:rPr lang="fr-FR" sz="1600" dirty="0"/>
            </a:br>
            <a:endParaRPr lang="fr-FR" sz="1600" dirty="0"/>
          </a:p>
        </p:txBody>
      </p:sp>
      <p:pic>
        <p:nvPicPr>
          <p:cNvPr id="4" name="Grafik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56" y="650305"/>
            <a:ext cx="3870419" cy="63892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04247" y="3343181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000" dirty="0"/>
              <a:t>Frankfurt</a:t>
            </a:r>
          </a:p>
          <a:p>
            <a:r>
              <a:rPr lang="fr-FR" sz="2000" dirty="0"/>
              <a:t>Freiburg</a:t>
            </a:r>
          </a:p>
          <a:p>
            <a:r>
              <a:rPr lang="fr-FR" sz="2000" dirty="0"/>
              <a:t>Freising </a:t>
            </a:r>
          </a:p>
          <a:p>
            <a:r>
              <a:rPr lang="fr-FR" sz="2000" dirty="0" err="1"/>
              <a:t>Hamburg</a:t>
            </a:r>
            <a:r>
              <a:rPr lang="fr-FR" sz="2000" dirty="0"/>
              <a:t> </a:t>
            </a:r>
          </a:p>
          <a:p>
            <a:r>
              <a:rPr lang="fr-FR" sz="2000" dirty="0" err="1"/>
              <a:t>Hannover</a:t>
            </a:r>
            <a:endParaRPr lang="fr-FR" sz="2000" dirty="0"/>
          </a:p>
          <a:p>
            <a:r>
              <a:rPr lang="fr-FR" sz="2000" dirty="0"/>
              <a:t>Heidelberg </a:t>
            </a:r>
          </a:p>
          <a:p>
            <a:r>
              <a:rPr lang="fr-FR" sz="2000" dirty="0" err="1"/>
              <a:t>Köln</a:t>
            </a:r>
            <a:endParaRPr lang="fr-FR" sz="2000" dirty="0"/>
          </a:p>
          <a:p>
            <a:r>
              <a:rPr lang="fr-FR" sz="2000" dirty="0"/>
              <a:t>Lindau </a:t>
            </a:r>
          </a:p>
          <a:p>
            <a:r>
              <a:rPr lang="fr-FR" sz="2000" dirty="0"/>
              <a:t>München </a:t>
            </a:r>
          </a:p>
          <a:p>
            <a:r>
              <a:rPr lang="fr-FR" sz="2000" dirty="0" err="1"/>
              <a:t>Radolfzell</a:t>
            </a:r>
            <a:r>
              <a:rPr lang="fr-FR" sz="2000" dirty="0"/>
              <a:t> </a:t>
            </a:r>
          </a:p>
          <a:p>
            <a:r>
              <a:rPr lang="fr-FR" sz="2000" dirty="0" err="1"/>
              <a:t>Regensburg</a:t>
            </a:r>
            <a:r>
              <a:rPr lang="fr-FR" sz="2000" dirty="0"/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395" y="5619707"/>
            <a:ext cx="731705" cy="84310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763688" y="188640"/>
            <a:ext cx="5382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Can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please</a:t>
            </a:r>
            <a:r>
              <a:rPr lang="fr-FR" b="1" dirty="0" smtClean="0"/>
              <a:t> </a:t>
            </a:r>
            <a:r>
              <a:rPr lang="fr-FR" b="1" dirty="0" err="1" smtClean="0"/>
              <a:t>create</a:t>
            </a:r>
            <a:r>
              <a:rPr lang="fr-FR" b="1" dirty="0" smtClean="0"/>
              <a:t> a </a:t>
            </a:r>
            <a:r>
              <a:rPr lang="fr-FR" b="1" dirty="0" err="1" smtClean="0"/>
              <a:t>map</a:t>
            </a:r>
            <a:r>
              <a:rPr lang="fr-FR" b="1" dirty="0" smtClean="0"/>
              <a:t> </a:t>
            </a:r>
            <a:r>
              <a:rPr lang="fr-FR" b="1" dirty="0" err="1" smtClean="0"/>
              <a:t>like</a:t>
            </a:r>
            <a:r>
              <a:rPr lang="fr-FR" b="1" dirty="0" smtClean="0"/>
              <a:t> the one </a:t>
            </a:r>
            <a:r>
              <a:rPr lang="fr-FR" b="1" dirty="0" err="1" smtClean="0"/>
              <a:t>below</a:t>
            </a:r>
            <a:r>
              <a:rPr lang="fr-FR" b="1" dirty="0" smtClean="0"/>
              <a:t> but </a:t>
            </a:r>
            <a:r>
              <a:rPr lang="fr-FR" b="1" dirty="0" err="1" smtClean="0"/>
              <a:t>with</a:t>
            </a:r>
            <a:r>
              <a:rPr lang="fr-FR" b="1" dirty="0" smtClean="0"/>
              <a:t> the </a:t>
            </a:r>
            <a:r>
              <a:rPr lang="fr-FR" b="1" dirty="0" err="1" smtClean="0"/>
              <a:t>following</a:t>
            </a:r>
            <a:r>
              <a:rPr lang="fr-FR" b="1" dirty="0" smtClean="0"/>
              <a:t> </a:t>
            </a:r>
            <a:r>
              <a:rPr lang="fr-FR" b="1" dirty="0" err="1" smtClean="0"/>
              <a:t>cities?and</a:t>
            </a:r>
            <a:r>
              <a:rPr lang="fr-FR" b="1" dirty="0" smtClean="0"/>
              <a:t> put </a:t>
            </a:r>
            <a:r>
              <a:rPr lang="fr-FR" b="1" dirty="0" err="1" smtClean="0"/>
              <a:t>it</a:t>
            </a:r>
            <a:r>
              <a:rPr lang="fr-FR" b="1" dirty="0"/>
              <a:t> </a:t>
            </a:r>
            <a:r>
              <a:rPr lang="fr-FR" b="1" dirty="0" err="1" smtClean="0"/>
              <a:t>just</a:t>
            </a:r>
            <a:r>
              <a:rPr lang="fr-FR" b="1" dirty="0" smtClean="0"/>
              <a:t> </a:t>
            </a:r>
            <a:r>
              <a:rPr lang="fr-FR" b="1" dirty="0" err="1" smtClean="0"/>
              <a:t>before</a:t>
            </a:r>
            <a:r>
              <a:rPr lang="fr-FR" b="1" dirty="0" smtClean="0"/>
              <a:t> the first </a:t>
            </a:r>
            <a:r>
              <a:rPr lang="fr-FR" b="1" dirty="0" err="1" smtClean="0"/>
              <a:t>section?and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the </a:t>
            </a:r>
            <a:r>
              <a:rPr lang="fr-FR" b="1" dirty="0" err="1" smtClean="0"/>
              <a:t>colors</a:t>
            </a:r>
            <a:r>
              <a:rPr lang="fr-FR" b="1" dirty="0" smtClean="0"/>
              <a:t> of the flag of </a:t>
            </a:r>
            <a:r>
              <a:rPr lang="fr-FR" b="1" dirty="0" err="1" smtClean="0"/>
              <a:t>germany</a:t>
            </a:r>
            <a:r>
              <a:rPr lang="fr-FR" b="1" smtClean="0"/>
              <a:t>?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885937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The new cities to put are :    Berlin  Bielefeld Bremen  Dresden  Düsseldorf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cities to put are :    Berlin  Bielefeld Bremen  Dresden  Düsseldorf        </dc:title>
  <dc:creator>LENOVO</dc:creator>
  <cp:lastModifiedBy>LENOVO</cp:lastModifiedBy>
  <cp:revision>2</cp:revision>
  <dcterms:created xsi:type="dcterms:W3CDTF">2016-10-11T13:47:44Z</dcterms:created>
  <dcterms:modified xsi:type="dcterms:W3CDTF">2016-10-11T13:51:24Z</dcterms:modified>
</cp:coreProperties>
</file>