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8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1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8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15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13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54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5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0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98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961D-BCD8-485E-8A4D-BAB90D1E8CC0}" type="datetimeFigureOut">
              <a:rPr lang="fr-FR" smtClean="0"/>
              <a:t>20/09/2016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7588-4997-4119-8F76-F721BEDCD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Pictures</a:t>
            </a:r>
            <a:r>
              <a:rPr lang="fr-FR" dirty="0" smtClean="0"/>
              <a:t> for </a:t>
            </a:r>
            <a:r>
              <a:rPr lang="fr-FR" dirty="0" err="1" smtClean="0"/>
              <a:t>Cover</a:t>
            </a:r>
            <a:r>
              <a:rPr lang="fr-FR" dirty="0" smtClean="0"/>
              <a:t>/Front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3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52" y="1027906"/>
            <a:ext cx="7243426" cy="4827520"/>
          </a:xfrm>
        </p:spPr>
      </p:pic>
    </p:spTree>
    <p:extLst>
      <p:ext uri="{BB962C8B-B14F-4D97-AF65-F5344CB8AC3E}">
        <p14:creationId xmlns:p14="http://schemas.microsoft.com/office/powerpoint/2010/main" val="233559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53" y="1027906"/>
            <a:ext cx="5145024" cy="3429000"/>
          </a:xfrm>
        </p:spPr>
      </p:pic>
    </p:spTree>
    <p:extLst>
      <p:ext uri="{BB962C8B-B14F-4D97-AF65-F5344CB8AC3E}">
        <p14:creationId xmlns:p14="http://schemas.microsoft.com/office/powerpoint/2010/main" val="375708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64" y="1690688"/>
            <a:ext cx="6039448" cy="4025106"/>
          </a:xfrm>
        </p:spPr>
      </p:pic>
    </p:spTree>
    <p:extLst>
      <p:ext uri="{BB962C8B-B14F-4D97-AF65-F5344CB8AC3E}">
        <p14:creationId xmlns:p14="http://schemas.microsoft.com/office/powerpoint/2010/main" val="83685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8" y="2286794"/>
            <a:ext cx="5145024" cy="3429000"/>
          </a:xfrm>
        </p:spPr>
      </p:pic>
    </p:spTree>
    <p:extLst>
      <p:ext uri="{BB962C8B-B14F-4D97-AF65-F5344CB8AC3E}">
        <p14:creationId xmlns:p14="http://schemas.microsoft.com/office/powerpoint/2010/main" val="256755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2" y="2285270"/>
            <a:ext cx="5141976" cy="3432048"/>
          </a:xfrm>
        </p:spPr>
      </p:pic>
    </p:spTree>
    <p:extLst>
      <p:ext uri="{BB962C8B-B14F-4D97-AF65-F5344CB8AC3E}">
        <p14:creationId xmlns:p14="http://schemas.microsoft.com/office/powerpoint/2010/main" val="54615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8" y="2286794"/>
            <a:ext cx="5145024" cy="3429000"/>
          </a:xfrm>
        </p:spPr>
      </p:pic>
    </p:spTree>
    <p:extLst>
      <p:ext uri="{BB962C8B-B14F-4D97-AF65-F5344CB8AC3E}">
        <p14:creationId xmlns:p14="http://schemas.microsoft.com/office/powerpoint/2010/main" val="1195856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Grand écran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Pictures for Cover/Front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for Cover/Front</dc:title>
  <dc:creator>Souha Ben Naceur</dc:creator>
  <cp:lastModifiedBy>Souha Ben Naceur</cp:lastModifiedBy>
  <cp:revision>2</cp:revision>
  <dcterms:created xsi:type="dcterms:W3CDTF">2016-09-20T11:31:22Z</dcterms:created>
  <dcterms:modified xsi:type="dcterms:W3CDTF">2016-09-20T11:32:50Z</dcterms:modified>
</cp:coreProperties>
</file>