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-8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5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9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23E1-33EE-1540-9328-9F4ED30055E9}" type="datetimeFigureOut">
              <a:rPr lang="en-US" smtClean="0"/>
              <a:t>06/09/16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85CF-6150-2C4A-AD56-C3DB6606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75" y="3080164"/>
            <a:ext cx="8106384" cy="244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59" y="599089"/>
            <a:ext cx="8292948" cy="27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Fentiman</dc:creator>
  <cp:lastModifiedBy>Caroline Barnes</cp:lastModifiedBy>
  <cp:revision>2</cp:revision>
  <dcterms:created xsi:type="dcterms:W3CDTF">2016-09-05T11:45:05Z</dcterms:created>
  <dcterms:modified xsi:type="dcterms:W3CDTF">2016-09-06T14:33:42Z</dcterms:modified>
</cp:coreProperties>
</file>