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6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88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011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8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74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21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23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07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41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54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621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23208-679F-4508-9014-082FCC362CB8}" type="datetimeFigureOut">
              <a:rPr lang="en-GB" smtClean="0"/>
              <a:t>31/08/2016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7A80F-EEA4-4667-8313-233D47C27F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46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Further guidance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5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Grey Sauce Logo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Logo needs to be abstract like Nike or apple, the logo can be recognised without writing the name</a:t>
            </a:r>
          </a:p>
          <a:p>
            <a:r>
              <a:rPr lang="en-GB" dirty="0"/>
              <a:t> </a:t>
            </a:r>
            <a:r>
              <a:rPr lang="en-GB" dirty="0" smtClean="0"/>
              <a:t>We need to emphasise the grey sauce, it needs to be </a:t>
            </a:r>
            <a:r>
              <a:rPr lang="en-GB" dirty="0" err="1" smtClean="0"/>
              <a:t>highlited</a:t>
            </a:r>
            <a:r>
              <a:rPr lang="en-GB" dirty="0" smtClean="0"/>
              <a:t> and special, gamers need to feel the difference in our games because of this secret sauce</a:t>
            </a:r>
          </a:p>
          <a:p>
            <a:r>
              <a:rPr lang="en-GB" dirty="0"/>
              <a:t> </a:t>
            </a:r>
            <a:r>
              <a:rPr lang="en-GB" dirty="0" smtClean="0"/>
              <a:t>Grey sauce is a structure in the brain, if you are going to use a brain direction go for simple structures not a full structure.(abstract)</a:t>
            </a:r>
          </a:p>
          <a:p>
            <a:r>
              <a:rPr lang="en-GB" dirty="0"/>
              <a:t> </a:t>
            </a:r>
            <a:r>
              <a:rPr lang="en-GB" dirty="0" smtClean="0"/>
              <a:t>We need a creative twist on </a:t>
            </a:r>
            <a:r>
              <a:rPr lang="en-GB" dirty="0" err="1" smtClean="0"/>
              <a:t>th</a:t>
            </a:r>
            <a:r>
              <a:rPr lang="en-GB" dirty="0" smtClean="0"/>
              <a:t> grey sauce you don’t have to do brains, could be a sauce bottle could be a soup bowl, get creative with 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8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Grey matter this is just for your information.</a:t>
            </a:r>
            <a:endParaRPr lang="en-GB" dirty="0"/>
          </a:p>
        </p:txBody>
      </p:sp>
      <p:pic>
        <p:nvPicPr>
          <p:cNvPr id="2050" name="Picture 2" descr="Image result for grey ma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09" y="1690689"/>
            <a:ext cx="9812214" cy="2048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grey mat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68" y="3938955"/>
            <a:ext cx="9832486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700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Dopamine pics and some neural network as an idea</a:t>
            </a:r>
            <a:endParaRPr lang="en-GB" dirty="0"/>
          </a:p>
        </p:txBody>
      </p:sp>
      <p:pic>
        <p:nvPicPr>
          <p:cNvPr id="4" name="Picture 3" descr="https://allisonfriese.files.wordpress.com/2014/05/dopamine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121" y="1628408"/>
            <a:ext cx="2131695" cy="1819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s://crazykindalife.files.wordpress.com/2012/02/dopamin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180" y="1462356"/>
            <a:ext cx="2199640" cy="2151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static1.squarespace.com/static/54f5ec43e4b0bbdf906394db/t/55807c1fe4b025a747dbbce9/1434483750714/340.jpg?format=1500w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3" y="4407096"/>
            <a:ext cx="3006725" cy="1209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Image result for dopamine structur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185" y="4255454"/>
            <a:ext cx="4659922" cy="1512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36831" y="5767778"/>
            <a:ext cx="362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Dopamine makes gamers happy (main ingredient in our sauce)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615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intelligent logos.</a:t>
            </a:r>
            <a:endParaRPr lang="en-GB" dirty="0"/>
          </a:p>
        </p:txBody>
      </p:sp>
      <p:pic>
        <p:nvPicPr>
          <p:cNvPr id="1026" name="Picture 2" descr="Image result for brain pickers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36" y="1547447"/>
            <a:ext cx="3748210" cy="195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brain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247" y="1547448"/>
            <a:ext cx="1652954" cy="1617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brain log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753" y="1547447"/>
            <a:ext cx="2793267" cy="1617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brain log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74" y="3332043"/>
            <a:ext cx="2847244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brainiu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51" y="3703517"/>
            <a:ext cx="2857500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587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Logos that I love and, what I Mean by abstract. </a:t>
            </a:r>
            <a:endParaRPr lang="en-GB" dirty="0"/>
          </a:p>
        </p:txBody>
      </p:sp>
      <p:pic>
        <p:nvPicPr>
          <p:cNvPr id="3074" name="Picture 2" descr="Image result for intelligent 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98" y="1547446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Image result for intelligent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214" y="1829655"/>
            <a:ext cx="2218837" cy="208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Image result for intelligent log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1153" y="1868670"/>
            <a:ext cx="3810000" cy="221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Image result for intelligent log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98" y="4309085"/>
            <a:ext cx="3418620" cy="23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096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ideas to help</a:t>
            </a:r>
            <a:endParaRPr lang="en-GB" dirty="0"/>
          </a:p>
        </p:txBody>
      </p:sp>
      <p:pic>
        <p:nvPicPr>
          <p:cNvPr id="5122" name="Picture 2" descr="Image result for science lab 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06" y="1690688"/>
            <a:ext cx="30956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age result for science lab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944" y="1507269"/>
            <a:ext cx="3095625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Image result for science lab log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569" y="1789478"/>
            <a:ext cx="2973754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Image result for petri dish logo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06" y="4481636"/>
            <a:ext cx="1790456" cy="2022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Image result for potion logo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191" y="4481636"/>
            <a:ext cx="2080113" cy="202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Image result for potion logo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644" y="4428882"/>
            <a:ext cx="2857500" cy="212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64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ideas</a:t>
            </a:r>
            <a:endParaRPr lang="en-GB" dirty="0"/>
          </a:p>
        </p:txBody>
      </p:sp>
      <p:pic>
        <p:nvPicPr>
          <p:cNvPr id="6146" name="Picture 2" descr="Image result for potion log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60" y="1690688"/>
            <a:ext cx="42862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Image result for lemon juice log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236" y="1420324"/>
            <a:ext cx="2224210" cy="200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439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171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Further guidance</vt:lpstr>
      <vt:lpstr>Grey Sauce Logo</vt:lpstr>
      <vt:lpstr>Grey matter this is just for your information.</vt:lpstr>
      <vt:lpstr>Dopamine pics and some neural network as an idea</vt:lpstr>
      <vt:lpstr>Examples of intelligent logos.</vt:lpstr>
      <vt:lpstr>Logos that I love and, what I Mean by abstract. </vt:lpstr>
      <vt:lpstr>Some ideas to help</vt:lpstr>
      <vt:lpstr>More ideas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guidance</dc:title>
  <dc:creator>adham saleh</dc:creator>
  <cp:lastModifiedBy>adham saleh</cp:lastModifiedBy>
  <cp:revision>21</cp:revision>
  <dcterms:created xsi:type="dcterms:W3CDTF">2016-08-31T06:36:42Z</dcterms:created>
  <dcterms:modified xsi:type="dcterms:W3CDTF">2016-08-31T07:15:27Z</dcterms:modified>
</cp:coreProperties>
</file>