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902C074-97E4-C341-BA81-B8600DFB1D1B}">
          <p14:sldIdLst>
            <p14:sldId id="257"/>
            <p14:sldId id="256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 snapToObjects="1" showGuides="1">
      <p:cViewPr varScale="1">
        <p:scale>
          <a:sx n="60" d="100"/>
          <a:sy n="60" d="100"/>
        </p:scale>
        <p:origin x="81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66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6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20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8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3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4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4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59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1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6FA81-35E4-D249-8CAF-837D077003E5}" type="datetimeFigureOut">
              <a:rPr lang="en-US" smtClean="0"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100B7-59B6-2F4D-8A2B-A3FCD3F8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0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NextMilestone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Design References</a:t>
            </a:r>
          </a:p>
        </p:txBody>
      </p:sp>
    </p:spTree>
    <p:extLst>
      <p:ext uri="{BB962C8B-B14F-4D97-AF65-F5344CB8AC3E}">
        <p14:creationId xmlns:p14="http://schemas.microsoft.com/office/powerpoint/2010/main" val="619975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39"/>
          <a:stretch/>
        </p:blipFill>
        <p:spPr>
          <a:xfrm>
            <a:off x="1705233" y="510060"/>
            <a:ext cx="8031892" cy="544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84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901700"/>
            <a:ext cx="8674100" cy="505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476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036" y="671727"/>
            <a:ext cx="8258563" cy="551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958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508000"/>
            <a:ext cx="7315200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046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NextMilestone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NextMilestone</dc:title>
  <dc:creator>Jemma Enright</dc:creator>
  <cp:lastModifiedBy>Jemma Enright</cp:lastModifiedBy>
  <cp:revision>3</cp:revision>
  <dcterms:created xsi:type="dcterms:W3CDTF">2016-08-24T05:28:43Z</dcterms:created>
  <dcterms:modified xsi:type="dcterms:W3CDTF">2016-08-25T05:01:12Z</dcterms:modified>
</cp:coreProperties>
</file>