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1" d="100"/>
          <a:sy n="121" d="100"/>
        </p:scale>
        <p:origin x="-124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82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3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7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9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7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7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3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5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9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C3980-9CB3-C847-ACC7-C8FC4950AEF5}" type="datetimeFigureOut">
              <a:rPr lang="en-US" smtClean="0"/>
              <a:t>8/24/16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F7472-F667-0344-8A7E-38E6F6DE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1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microsoft.com/office/2007/relationships/hdphoto" Target="../media/hdphoto1.wdp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6-08-25 at 7.32.5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32" b="11781"/>
          <a:stretch/>
        </p:blipFill>
        <p:spPr>
          <a:xfrm>
            <a:off x="1445829" y="3645671"/>
            <a:ext cx="6578600" cy="2773965"/>
          </a:xfrm>
          <a:prstGeom prst="rect">
            <a:avLst/>
          </a:prstGeom>
        </p:spPr>
      </p:pic>
      <p:pic>
        <p:nvPicPr>
          <p:cNvPr id="9" name="Picture 8" descr="Screen Shot 2016-08-25 at 7.32.5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32" b="11781"/>
          <a:stretch/>
        </p:blipFill>
        <p:spPr>
          <a:xfrm>
            <a:off x="1353541" y="698937"/>
            <a:ext cx="6578600" cy="27739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65644" y="1409755"/>
            <a:ext cx="454637" cy="45463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824" y="589442"/>
            <a:ext cx="3021458" cy="12749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0211" y="698937"/>
            <a:ext cx="2571344" cy="1085018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 rot="18459265">
            <a:off x="4618253" y="4402674"/>
            <a:ext cx="329184" cy="3267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8590922">
            <a:off x="4710513" y="4498500"/>
            <a:ext cx="146304" cy="146304"/>
          </a:xfrm>
          <a:prstGeom prst="rect">
            <a:avLst/>
          </a:prstGeom>
          <a:noFill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51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</dc:creator>
  <cp:lastModifiedBy>Andrew</cp:lastModifiedBy>
  <cp:revision>2</cp:revision>
  <dcterms:created xsi:type="dcterms:W3CDTF">2016-08-21T23:40:36Z</dcterms:created>
  <dcterms:modified xsi:type="dcterms:W3CDTF">2016-08-25T23:57:15Z</dcterms:modified>
</cp:coreProperties>
</file>