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44" y="1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E929-1DD3-4EFC-865A-C53A5A4AB67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E520-92B9-4643-95E3-31A91B4D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630" y="533400"/>
            <a:ext cx="1219200" cy="894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502621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tx2"/>
                </a:solidFill>
                <a:latin typeface="Book Antiqua" panose="02040602050305030304" pitchFamily="18" charset="0"/>
              </a:rPr>
              <a:t>R</a:t>
            </a:r>
            <a:endParaRPr lang="en-US" sz="4400" b="1" cap="none" spc="0" dirty="0">
              <a:ln w="1905"/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02621"/>
            <a:ext cx="152400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586" y="457200"/>
            <a:ext cx="3706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I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8528" y="2967836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bg1">
                    <a:lumMod val="6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R</a:t>
            </a:r>
            <a:endParaRPr lang="en-US" sz="5400" b="1" cap="none" spc="0" dirty="0">
              <a:ln w="1905"/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124200"/>
            <a:ext cx="228600" cy="766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971800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I</a:t>
            </a:r>
            <a:endParaRPr lang="en-US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0215" y="2049411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R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16676" y="2972741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bg1">
                    <a:lumMod val="6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R</a:t>
            </a:r>
            <a:endParaRPr lang="en-US" sz="5400" b="1" cap="none" spc="0" dirty="0">
              <a:ln w="1905"/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48748" y="3129105"/>
            <a:ext cx="228600" cy="766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2548" y="2976705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I</a:t>
            </a:r>
            <a:endParaRPr lang="en-US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35094" y="3900035"/>
            <a:ext cx="699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bg1">
                    <a:lumMod val="6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R</a:t>
            </a:r>
            <a:endParaRPr lang="en-US" sz="5400" b="1" cap="none" spc="0" dirty="0">
              <a:ln w="1905"/>
              <a:solidFill>
                <a:schemeClr val="bg1">
                  <a:lumMod val="6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7166" y="4056399"/>
            <a:ext cx="228600" cy="766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0966" y="3903999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I</a:t>
            </a:r>
            <a:endParaRPr lang="en-US" sz="5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90813"/>
            <a:ext cx="1377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38535" y="2205775"/>
            <a:ext cx="261082" cy="613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76400" y="2053375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I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1779238"/>
            <a:ext cx="13477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3" r="66042" b="60742"/>
          <a:stretch/>
        </p:blipFill>
        <p:spPr bwMode="auto">
          <a:xfrm>
            <a:off x="5638800" y="1151930"/>
            <a:ext cx="3105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 rot="1897674">
            <a:off x="6042093" y="2672620"/>
            <a:ext cx="1842036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510706"/>
            <a:ext cx="852705" cy="9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3" r="66042" b="60742"/>
          <a:stretch/>
        </p:blipFill>
        <p:spPr bwMode="auto">
          <a:xfrm>
            <a:off x="5638800" y="3962400"/>
            <a:ext cx="3105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 rot="1897674">
            <a:off x="6042093" y="5483090"/>
            <a:ext cx="1842036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288728"/>
            <a:ext cx="883689" cy="95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8542" b="32734"/>
          <a:stretch/>
        </p:blipFill>
        <p:spPr bwMode="auto">
          <a:xfrm>
            <a:off x="914400" y="1371600"/>
            <a:ext cx="28765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3" r="66042" b="60742"/>
          <a:stretch/>
        </p:blipFill>
        <p:spPr bwMode="auto">
          <a:xfrm>
            <a:off x="5048250" y="1473200"/>
            <a:ext cx="3105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08437">
            <a:off x="1239603" y="2985588"/>
            <a:ext cx="2080279" cy="381000"/>
          </a:xfrm>
          <a:prstGeom prst="rect">
            <a:avLst/>
          </a:prstGeom>
          <a:solidFill>
            <a:srgbClr val="E7D025"/>
          </a:solidFill>
          <a:ln>
            <a:solidFill>
              <a:srgbClr val="E7D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Infinite Reminders</a:t>
            </a:r>
            <a:endParaRPr lang="en-US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1897674">
            <a:off x="5451543" y="2993890"/>
            <a:ext cx="1842036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5830"/>
          <a:stretch/>
        </p:blipFill>
        <p:spPr bwMode="auto">
          <a:xfrm>
            <a:off x="609600" y="4876801"/>
            <a:ext cx="2878137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6" r="6891" b="6019"/>
          <a:stretch/>
        </p:blipFill>
        <p:spPr bwMode="auto">
          <a:xfrm>
            <a:off x="5257801" y="4876800"/>
            <a:ext cx="2895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3829578"/>
            <a:ext cx="1219200" cy="894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9319" y="3880087"/>
            <a:ext cx="604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tx2"/>
                </a:solidFill>
                <a:latin typeface="Book Antiqua" panose="02040602050305030304" pitchFamily="18" charset="0"/>
              </a:rPr>
              <a:t>R</a:t>
            </a:r>
            <a:endParaRPr lang="en-US" sz="4400" b="1" cap="none" spc="0" dirty="0">
              <a:ln w="1905"/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3829578"/>
            <a:ext cx="3706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a BT" panose="02020504070506020904" pitchFamily="18" charset="0"/>
              </a:rPr>
              <a:t>I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a BT" panose="020205040705060209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31976"/>
            <a:ext cx="852705" cy="9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5830"/>
          <a:stretch/>
        </p:blipFill>
        <p:spPr bwMode="auto">
          <a:xfrm>
            <a:off x="1447800" y="609600"/>
            <a:ext cx="2878137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6" r="6891" b="6019"/>
          <a:stretch/>
        </p:blipFill>
        <p:spPr bwMode="auto">
          <a:xfrm>
            <a:off x="1371600" y="2743200"/>
            <a:ext cx="2895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00" b="94000" l="0" r="93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96" r="8525" b="4629"/>
          <a:stretch/>
        </p:blipFill>
        <p:spPr bwMode="auto">
          <a:xfrm>
            <a:off x="6123763" y="2674236"/>
            <a:ext cx="28448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r="9341" b="7407"/>
          <a:stretch/>
        </p:blipFill>
        <p:spPr bwMode="auto">
          <a:xfrm>
            <a:off x="6096000" y="4356986"/>
            <a:ext cx="281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8" r="7632" b="6201"/>
          <a:stretch/>
        </p:blipFill>
        <p:spPr bwMode="auto">
          <a:xfrm>
            <a:off x="6096000" y="762000"/>
            <a:ext cx="2872563" cy="168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9</cp:revision>
  <dcterms:created xsi:type="dcterms:W3CDTF">2016-08-18T13:39:41Z</dcterms:created>
  <dcterms:modified xsi:type="dcterms:W3CDTF">2016-08-19T20:46:23Z</dcterms:modified>
</cp:coreProperties>
</file>