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255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6145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4279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579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2221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4040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3799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7181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66359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4052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83601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8E0DC-24B6-49B2-8CAC-8F3A271F99E1}" type="datetimeFigureOut">
              <a:rPr lang="en-NZ" smtClean="0"/>
              <a:t>20/08/2016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30D4B-4097-49EB-94BC-5CF069CEE3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0616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700" y="2992755"/>
            <a:ext cx="6210300" cy="37528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29" y="494358"/>
            <a:ext cx="2939143" cy="26746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853" y="1700146"/>
            <a:ext cx="4646007" cy="38747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73047" y="494358"/>
            <a:ext cx="55611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dirty="0"/>
              <a:t>HPCC CURRENT LOOK</a:t>
            </a:r>
          </a:p>
        </p:txBody>
      </p:sp>
    </p:spTree>
    <p:extLst>
      <p:ext uri="{BB962C8B-B14F-4D97-AF65-F5344CB8AC3E}">
        <p14:creationId xmlns:p14="http://schemas.microsoft.com/office/powerpoint/2010/main" val="3913098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4708357" y="3509963"/>
            <a:ext cx="7092215" cy="296783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138287" y="5443086"/>
            <a:ext cx="6400800" cy="0"/>
          </a:xfrm>
          <a:prstGeom prst="line">
            <a:avLst/>
          </a:prstGeom>
          <a:ln w="222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" b="-2"/>
          <a:stretch/>
        </p:blipFill>
        <p:spPr>
          <a:xfrm>
            <a:off x="317635" y="299363"/>
            <a:ext cx="4160452" cy="62369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2" r="3" b="21223"/>
          <a:stretch/>
        </p:blipFill>
        <p:spPr>
          <a:xfrm>
            <a:off x="4654296" y="299363"/>
            <a:ext cx="4308687" cy="300818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45" r="-3" b="15784"/>
          <a:stretch/>
        </p:blipFill>
        <p:spPr>
          <a:xfrm>
            <a:off x="9123851" y="299364"/>
            <a:ext cx="2744300" cy="30081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21821" y="3812954"/>
            <a:ext cx="6465287" cy="15160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48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HPCC LOGOS</a:t>
            </a:r>
          </a:p>
        </p:txBody>
      </p:sp>
    </p:spTree>
    <p:extLst>
      <p:ext uri="{BB962C8B-B14F-4D97-AF65-F5344CB8AC3E}">
        <p14:creationId xmlns:p14="http://schemas.microsoft.com/office/powerpoint/2010/main" val="1617474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Holmes</dc:creator>
  <cp:lastModifiedBy>Greg Holmes</cp:lastModifiedBy>
  <cp:revision>1</cp:revision>
  <dcterms:created xsi:type="dcterms:W3CDTF">2016-08-19T23:31:28Z</dcterms:created>
  <dcterms:modified xsi:type="dcterms:W3CDTF">2016-08-19T23:33:16Z</dcterms:modified>
</cp:coreProperties>
</file>