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738" y="2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52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2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4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32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0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8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0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5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5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1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5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92F-D420-4B12-BF5B-F2C09CB9DCFA}" type="datetimeFigureOut">
              <a:rPr lang="en-US" smtClean="0"/>
              <a:t>8/18/2016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D2B57-A60A-414F-9FB9-EE243488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3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0" y="381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8600" y="51843"/>
            <a:ext cx="68580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LOGO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2454039" y="164067"/>
            <a:ext cx="43636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HOME     BENEFITS    VEHICLE LISTINGS     START ADVERTISING NOW     CONTACT</a:t>
            </a:r>
            <a:endParaRPr 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3149600" y="838200"/>
            <a:ext cx="36022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MERCEDES BENZ S300</a:t>
            </a:r>
          </a:p>
          <a:p>
            <a:endParaRPr lang="en-US" sz="28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467953" y="6933552"/>
            <a:ext cx="1519402" cy="30830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CONTACT NOW</a:t>
            </a:r>
            <a:endParaRPr lang="en-US" sz="1200" b="1" dirty="0"/>
          </a:p>
        </p:txBody>
      </p:sp>
      <p:sp>
        <p:nvSpPr>
          <p:cNvPr id="11" name="Rectangle 10"/>
          <p:cNvSpPr/>
          <p:nvPr/>
        </p:nvSpPr>
        <p:spPr>
          <a:xfrm>
            <a:off x="147668" y="2657582"/>
            <a:ext cx="2839687" cy="385339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 </a:t>
            </a:r>
            <a:r>
              <a:rPr lang="en-US" dirty="0" smtClean="0">
                <a:solidFill>
                  <a:schemeClr val="tx1"/>
                </a:solidFill>
              </a:rPr>
              <a:t>IMAGE SCROLL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77200" y="2056079"/>
            <a:ext cx="7620000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3149600" y="1325110"/>
            <a:ext cx="2781531" cy="1461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PRICE INFORMATION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Selling Price	S$26,800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err="1" smtClean="0">
                <a:latin typeface="Andalus" pitchFamily="18" charset="-78"/>
                <a:cs typeface="Andalus" pitchFamily="18" charset="-78"/>
              </a:rPr>
              <a:t>Downpayment</a:t>
            </a: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	S$8040 (30% Selling Price)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Loan Amount	$S18,760 (70% Selling Price)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Installment	S$1297 (15month)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endParaRPr lang="en-US" sz="9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49600" y="2657582"/>
            <a:ext cx="3156633" cy="3493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VEHICLE INFORMATION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Vehicle </a:t>
            </a:r>
            <a:r>
              <a:rPr lang="en-US" sz="1100" dirty="0" err="1" smtClean="0">
                <a:latin typeface="Andalus" pitchFamily="18" charset="-78"/>
                <a:cs typeface="Andalus" pitchFamily="18" charset="-78"/>
              </a:rPr>
              <a:t>Reg</a:t>
            </a: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 No	    SKD 9590 X</a:t>
            </a:r>
            <a:r>
              <a:rPr lang="en-US" sz="1100" dirty="0">
                <a:latin typeface="Andalus" pitchFamily="18" charset="-78"/>
                <a:cs typeface="Andalus" pitchFamily="18" charset="-78"/>
              </a:rPr>
              <a:t/>
            </a:r>
            <a:br>
              <a:rPr lang="en-US" sz="1100" dirty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Vehicle Make	    Mercedes Benz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Vehicle Model	    S300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Vehicle </a:t>
            </a:r>
            <a:r>
              <a:rPr lang="en-US" sz="1100" dirty="0" err="1" smtClean="0">
                <a:latin typeface="Andalus" pitchFamily="18" charset="-78"/>
                <a:cs typeface="Andalus" pitchFamily="18" charset="-78"/>
              </a:rPr>
              <a:t>Reg</a:t>
            </a: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 Date   29 September 2007 (15 months)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Vehicle Scheme	     Normal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Vehicle Category    PARF Vehicle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Transmission	     Auto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Engine Capacity     2999cc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OMV	      45,000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COE	      23,000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ARF	      22,500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Scrap Value	      11,250 (50% of ARF)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Depreciation	       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Mileage	      83,889KM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No. of Owner	      4 (No of Transfer plus 1)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COE Expire Date     (Renewed COE Only)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endParaRPr lang="en-US" sz="9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149600" y="5697297"/>
            <a:ext cx="3272050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DESCRIPTION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All original condition, only uses this vehicle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to fetch my kids to school and technically under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err="1" smtClean="0">
                <a:latin typeface="Andalus" pitchFamily="18" charset="-78"/>
                <a:cs typeface="Andalus" pitchFamily="18" charset="-78"/>
              </a:rPr>
              <a:t>utilised</a:t>
            </a: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. Always parked at the basement and sheltered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areas all the time.</a:t>
            </a:r>
            <a:endParaRPr lang="en-US" sz="9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149600" y="7087706"/>
            <a:ext cx="3424335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WHY IT IS WORTH?</a:t>
            </a:r>
            <a:br>
              <a:rPr lang="en-US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Four-way cameras, Pioneer sound system with woofer.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17 inch Sports Rim with brand new Pirelli tyres. Leather</a:t>
            </a:r>
            <a:br>
              <a:rPr lang="en-US" sz="1100" dirty="0" smtClean="0">
                <a:latin typeface="Andalus" pitchFamily="18" charset="-78"/>
                <a:cs typeface="Andalus" pitchFamily="18" charset="-78"/>
              </a:rPr>
            </a:br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interior seats. Servicing by agent with records.</a:t>
            </a:r>
            <a:endParaRPr lang="en-US" sz="9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810273" y="6549603"/>
            <a:ext cx="12875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Andalus" pitchFamily="18" charset="-78"/>
                <a:cs typeface="Andalus" pitchFamily="18" charset="-78"/>
              </a:rPr>
              <a:t>LISTING ID - 0985</a:t>
            </a:r>
            <a:endParaRPr lang="en-US" sz="11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Down Arrow 2"/>
          <p:cNvSpPr/>
          <p:nvPr/>
        </p:nvSpPr>
        <p:spPr>
          <a:xfrm rot="16200000">
            <a:off x="2470384" y="4413269"/>
            <a:ext cx="348311" cy="3810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5" name="Down Arrow 14"/>
          <p:cNvSpPr/>
          <p:nvPr/>
        </p:nvSpPr>
        <p:spPr>
          <a:xfrm rot="5579852">
            <a:off x="305120" y="4398385"/>
            <a:ext cx="348311" cy="432929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18529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Keppel Offshore &amp; Marine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Abdillah Bin ROSLI [KOM-LEGAL]</dc:creator>
  <cp:lastModifiedBy>Shahrul</cp:lastModifiedBy>
  <cp:revision>28</cp:revision>
  <dcterms:created xsi:type="dcterms:W3CDTF">2016-06-20T05:17:13Z</dcterms:created>
  <dcterms:modified xsi:type="dcterms:W3CDTF">2016-08-18T03:06:41Z</dcterms:modified>
</cp:coreProperties>
</file>