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982" y="3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2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2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4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32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0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8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0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5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5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1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5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3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>
            <a:off x="0" y="381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28600" y="51843"/>
            <a:ext cx="68580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LOGO</a:t>
            </a:r>
            <a:endParaRPr lang="en-US" sz="1000" dirty="0"/>
          </a:p>
        </p:txBody>
      </p:sp>
      <p:sp>
        <p:nvSpPr>
          <p:cNvPr id="27" name="TextBox 26"/>
          <p:cNvSpPr txBox="1"/>
          <p:nvPr/>
        </p:nvSpPr>
        <p:spPr>
          <a:xfrm>
            <a:off x="2454039" y="164067"/>
            <a:ext cx="43636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HOME     BENEFITS    VEHICLE LISTINGS     START ADVERTISING NOW     CONTACT</a:t>
            </a:r>
            <a:endParaRPr lang="en-US" sz="1000" dirty="0"/>
          </a:p>
        </p:txBody>
      </p:sp>
      <p:sp>
        <p:nvSpPr>
          <p:cNvPr id="42" name="TextBox 41"/>
          <p:cNvSpPr txBox="1"/>
          <p:nvPr/>
        </p:nvSpPr>
        <p:spPr>
          <a:xfrm>
            <a:off x="258144" y="762000"/>
            <a:ext cx="3444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START ADVERTISING NOW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258144" y="1223665"/>
            <a:ext cx="286605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324221" y="2061925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24221" y="2290525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58144" y="1588532"/>
            <a:ext cx="18870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ndalus" pitchFamily="18" charset="-78"/>
                <a:cs typeface="Andalus" pitchFamily="18" charset="-78"/>
              </a:rPr>
              <a:t>PERSONAL INFORMATION</a:t>
            </a:r>
            <a:endParaRPr lang="en-US" sz="6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28600" y="1846481"/>
            <a:ext cx="4571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NAME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324221" y="2596373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24221" y="2824973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28600" y="2380929"/>
            <a:ext cx="7922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CONTACT NO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24221" y="316029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24221" y="3388890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28600" y="2944846"/>
            <a:ext cx="8980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EMAIL ADDRESS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53765" y="3733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53765" y="3962400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58144" y="3518356"/>
            <a:ext cx="5341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USER ID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353765" y="428625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53765" y="4514850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58144" y="4070806"/>
            <a:ext cx="69281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PASSWORD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353765" y="48387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53765" y="5067300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58144" y="4623256"/>
            <a:ext cx="11464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CONFIRM PASSWORD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352796" y="5643325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52796" y="5871925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6719" y="5169932"/>
            <a:ext cx="15776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ndalus" pitchFamily="18" charset="-78"/>
                <a:cs typeface="Andalus" pitchFamily="18" charset="-78"/>
              </a:rPr>
              <a:t>PRICE INFORMATION</a:t>
            </a:r>
            <a:endParaRPr lang="en-US" sz="6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7175" y="5427881"/>
            <a:ext cx="8194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SELLING PRICE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352796" y="6177773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2796" y="6406373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257175" y="5962329"/>
            <a:ext cx="9348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DOWNPAYMENT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352796" y="674169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52796" y="6970290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57175" y="6526246"/>
            <a:ext cx="8851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LOAN AMOUNT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382340" y="73152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82340" y="7543800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86719" y="7099756"/>
            <a:ext cx="75693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INSTALMENT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2703622" y="2073593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2703622" y="2302193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2637545" y="1600200"/>
            <a:ext cx="1766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ndalus" pitchFamily="18" charset="-78"/>
                <a:cs typeface="Andalus" pitchFamily="18" charset="-78"/>
              </a:rPr>
              <a:t>VEHICLE INFORMATION</a:t>
            </a:r>
            <a:endParaRPr lang="en-US" sz="6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608001" y="1858149"/>
            <a:ext cx="9284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VEHICLE REG NO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>
            <a:off x="2703622" y="2608041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2703622" y="2836641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608001" y="2392597"/>
            <a:ext cx="8467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VEHICLE MAKE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86" name="Straight Connector 85"/>
          <p:cNvCxnSpPr/>
          <p:nvPr/>
        </p:nvCxnSpPr>
        <p:spPr>
          <a:xfrm>
            <a:off x="2703622" y="3171958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2703622" y="3400558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608001" y="2956514"/>
            <a:ext cx="92044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VEHICLE MODEL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89" name="Straight Connector 88"/>
          <p:cNvCxnSpPr/>
          <p:nvPr/>
        </p:nvCxnSpPr>
        <p:spPr>
          <a:xfrm>
            <a:off x="2733166" y="3745468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733166" y="3974068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2637545" y="3530024"/>
            <a:ext cx="102143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VEHICLE REG DATE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>
            <a:off x="2733166" y="4297918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2733166" y="4526518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2637545" y="4082474"/>
            <a:ext cx="9541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VEHICLE SCHEME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2733166" y="4850368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2733166" y="5078968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2637545" y="4634924"/>
            <a:ext cx="86113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TRANSMISSION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03" name="Straight Connector 102"/>
          <p:cNvCxnSpPr/>
          <p:nvPr/>
        </p:nvCxnSpPr>
        <p:spPr>
          <a:xfrm>
            <a:off x="2761143" y="541823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2761143" y="5646837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2665522" y="5202793"/>
            <a:ext cx="9893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ENGINE CAPACITY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2761143" y="598215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761143" y="6210754"/>
            <a:ext cx="1885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2665522" y="5766710"/>
            <a:ext cx="4138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OMV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>
            <a:off x="2790687" y="655566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2790687" y="6784264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2695066" y="6340220"/>
            <a:ext cx="37221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COE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12" name="Straight Connector 111"/>
          <p:cNvCxnSpPr/>
          <p:nvPr/>
        </p:nvCxnSpPr>
        <p:spPr>
          <a:xfrm>
            <a:off x="2790687" y="710811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790687" y="7336714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2695066" y="6892670"/>
            <a:ext cx="3465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ARF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>
            <a:off x="2790687" y="766056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2790687" y="7889164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2695066" y="7445120"/>
            <a:ext cx="7793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SCRAP VALUE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>
            <a:off x="2819262" y="824780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2819262" y="8476404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2723641" y="8032360"/>
            <a:ext cx="8451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DEPRECIATION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24" name="Straight Connector 123"/>
          <p:cNvCxnSpPr/>
          <p:nvPr/>
        </p:nvCxnSpPr>
        <p:spPr>
          <a:xfrm>
            <a:off x="2829756" y="8814753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2829756" y="9043353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734135" y="8599309"/>
            <a:ext cx="58541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MILEAGE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28" name="Straight Connector 127"/>
          <p:cNvCxnSpPr/>
          <p:nvPr/>
        </p:nvCxnSpPr>
        <p:spPr>
          <a:xfrm>
            <a:off x="2858331" y="9401993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858331" y="9630593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2762710" y="9186549"/>
            <a:ext cx="8691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NO. OF OWNER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82340" y="1321832"/>
            <a:ext cx="1143000" cy="2286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Input information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1905000" y="1321832"/>
            <a:ext cx="1143000" cy="2286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Upload images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3352800" y="1321832"/>
            <a:ext cx="1600200" cy="2286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Advertisement </a:t>
            </a:r>
            <a:r>
              <a:rPr lang="en-US" sz="1000" dirty="0" smtClean="0">
                <a:solidFill>
                  <a:schemeClr val="tx1"/>
                </a:solidFill>
              </a:rPr>
              <a:t>Summary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8" idx="3"/>
            <a:endCxn id="143" idx="1"/>
          </p:cNvCxnSpPr>
          <p:nvPr/>
        </p:nvCxnSpPr>
        <p:spPr>
          <a:xfrm>
            <a:off x="1525340" y="1436132"/>
            <a:ext cx="3796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143" idx="3"/>
            <a:endCxn id="144" idx="1"/>
          </p:cNvCxnSpPr>
          <p:nvPr/>
        </p:nvCxnSpPr>
        <p:spPr>
          <a:xfrm>
            <a:off x="3048000" y="1436132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5346219" y="4137776"/>
            <a:ext cx="17459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ndalus" pitchFamily="18" charset="-78"/>
                <a:cs typeface="Andalus" pitchFamily="18" charset="-78"/>
              </a:rPr>
              <a:t>VEHICLE ILLUSTRATION</a:t>
            </a:r>
            <a:endParaRPr lang="en-US" sz="6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5316675" y="4770616"/>
            <a:ext cx="7793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DESCRIPTION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24" name="Rectangle 1023"/>
          <p:cNvSpPr/>
          <p:nvPr/>
        </p:nvSpPr>
        <p:spPr>
          <a:xfrm>
            <a:off x="5346219" y="4986060"/>
            <a:ext cx="2124186" cy="11226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TextBox 165"/>
          <p:cNvSpPr txBox="1"/>
          <p:nvPr/>
        </p:nvSpPr>
        <p:spPr>
          <a:xfrm>
            <a:off x="5316675" y="6205753"/>
            <a:ext cx="10518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WHY IS IT WORTH?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5346219" y="6421197"/>
            <a:ext cx="2124186" cy="11226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" name="TextBox 1024"/>
          <p:cNvSpPr txBox="1"/>
          <p:nvPr/>
        </p:nvSpPr>
        <p:spPr>
          <a:xfrm>
            <a:off x="5311915" y="8707031"/>
            <a:ext cx="9509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0000"/>
                </a:solidFill>
              </a:rPr>
              <a:t>NEXT BUTTON</a:t>
            </a:r>
            <a:endParaRPr lang="en-US" sz="1000" b="1" dirty="0">
              <a:solidFill>
                <a:srgbClr val="FF0000"/>
              </a:solidFill>
            </a:endParaRPr>
          </a:p>
        </p:txBody>
      </p:sp>
      <p:cxnSp>
        <p:nvCxnSpPr>
          <p:cNvPr id="127" name="Straight Connector 126"/>
          <p:cNvCxnSpPr/>
          <p:nvPr/>
        </p:nvCxnSpPr>
        <p:spPr>
          <a:xfrm>
            <a:off x="5505032" y="204068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5505032" y="2269287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5409411" y="1825243"/>
            <a:ext cx="107112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VEHICLE CATEGORY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5437388" y="2025194"/>
            <a:ext cx="1407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ndalus" pitchFamily="18" charset="-78"/>
                <a:cs typeface="Andalus" pitchFamily="18" charset="-78"/>
              </a:rPr>
              <a:t>(Select drop down )</a:t>
            </a:r>
            <a:endParaRPr lang="en-US" sz="6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>
            <a:off x="5515526" y="2607636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5515526" y="2836236"/>
            <a:ext cx="1856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5419905" y="2392192"/>
            <a:ext cx="9541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ndalus" pitchFamily="18" charset="-78"/>
                <a:cs typeface="Andalus" pitchFamily="18" charset="-78"/>
              </a:rPr>
              <a:t>VEHICLE SCHEME</a:t>
            </a:r>
            <a:endParaRPr lang="en-US" sz="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5461488" y="2583059"/>
            <a:ext cx="1407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ndalus" pitchFamily="18" charset="-78"/>
                <a:cs typeface="Andalus" pitchFamily="18" charset="-78"/>
              </a:rPr>
              <a:t>(Select drop down )</a:t>
            </a:r>
            <a:endParaRPr lang="en-US" sz="6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98927" y="1561401"/>
            <a:ext cx="437331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Vehicle Category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1) COE VEHICLE – VEHICLE REGISTERED MORE THAN 10 YEARS.</a:t>
            </a:r>
          </a:p>
          <a:p>
            <a:r>
              <a:rPr lang="en-US" sz="1000" dirty="0" smtClean="0"/>
              <a:t>2) OPC VEHICLE – OFF PEAK CARS (RED PLATE)</a:t>
            </a:r>
          </a:p>
          <a:p>
            <a:r>
              <a:rPr lang="en-US" sz="1000" dirty="0" smtClean="0"/>
              <a:t>3) PARF VEHICLE – VEHICLE NOT MORE THAN 10 YEARS. (ELIGIBLE PARF REBATE)</a:t>
            </a:r>
            <a:endParaRPr lang="en-US" sz="1000" dirty="0"/>
          </a:p>
        </p:txBody>
      </p:sp>
      <p:sp>
        <p:nvSpPr>
          <p:cNvPr id="145" name="TextBox 144"/>
          <p:cNvSpPr txBox="1"/>
          <p:nvPr/>
        </p:nvSpPr>
        <p:spPr>
          <a:xfrm>
            <a:off x="8094337" y="2546628"/>
            <a:ext cx="2776722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VEHICLE SCHEME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1) NORMAL – NON OPC </a:t>
            </a:r>
          </a:p>
          <a:p>
            <a:r>
              <a:rPr lang="en-US" sz="1000" dirty="0" smtClean="0"/>
              <a:t>2) UNREVISED OPC – HALF DAY SATURDAY USAGE</a:t>
            </a:r>
          </a:p>
          <a:p>
            <a:r>
              <a:rPr lang="en-US" sz="1000" dirty="0" smtClean="0"/>
              <a:t>3) REVISED OPC – FULL DAY SATURDAY USAGE</a:t>
            </a:r>
          </a:p>
          <a:p>
            <a:r>
              <a:rPr lang="en-US" sz="1000" dirty="0" smtClean="0"/>
              <a:t>4) OPC CONVERT – ORIGINAL NORMAL SCHEME</a:t>
            </a:r>
            <a:endParaRPr lang="en-US" sz="1000" dirty="0"/>
          </a:p>
        </p:txBody>
      </p:sp>
      <p:sp>
        <p:nvSpPr>
          <p:cNvPr id="2" name="TextBox 1"/>
          <p:cNvSpPr txBox="1"/>
          <p:nvPr/>
        </p:nvSpPr>
        <p:spPr>
          <a:xfrm>
            <a:off x="9482698" y="3720236"/>
            <a:ext cx="2743200" cy="974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LIST OF VEHICLE MAKE</a:t>
            </a:r>
            <a:endParaRPr lang="en-SG" sz="1100" b="1" dirty="0"/>
          </a:p>
          <a:p>
            <a:pPr lvl="0"/>
            <a:r>
              <a:rPr lang="en-US" sz="1100" dirty="0"/>
              <a:t>ALFA ROMEO</a:t>
            </a:r>
            <a:endParaRPr lang="en-SG" sz="1100" dirty="0"/>
          </a:p>
          <a:p>
            <a:pPr lvl="0"/>
            <a:r>
              <a:rPr lang="en-US" sz="1100" dirty="0"/>
              <a:t>ASTON MARTIN</a:t>
            </a:r>
            <a:endParaRPr lang="en-SG" sz="1100" dirty="0"/>
          </a:p>
          <a:p>
            <a:pPr lvl="0"/>
            <a:r>
              <a:rPr lang="en-US" sz="1100" dirty="0"/>
              <a:t>AUDI</a:t>
            </a:r>
            <a:endParaRPr lang="en-SG" sz="1100" dirty="0"/>
          </a:p>
          <a:p>
            <a:pPr lvl="0"/>
            <a:r>
              <a:rPr lang="en-US" sz="1100" dirty="0"/>
              <a:t>BENTLEY</a:t>
            </a:r>
            <a:endParaRPr lang="en-SG" sz="1100" dirty="0"/>
          </a:p>
          <a:p>
            <a:pPr lvl="0"/>
            <a:r>
              <a:rPr lang="en-US" sz="1100" dirty="0"/>
              <a:t>BMW</a:t>
            </a:r>
            <a:endParaRPr lang="en-SG" sz="1100" dirty="0"/>
          </a:p>
          <a:p>
            <a:pPr lvl="0"/>
            <a:r>
              <a:rPr lang="en-US" sz="1100" dirty="0"/>
              <a:t>CHERY</a:t>
            </a:r>
            <a:endParaRPr lang="en-SG" sz="1100" dirty="0"/>
          </a:p>
          <a:p>
            <a:pPr lvl="0"/>
            <a:r>
              <a:rPr lang="en-US" sz="1100" dirty="0"/>
              <a:t>CHEVROLET</a:t>
            </a:r>
            <a:endParaRPr lang="en-SG" sz="1100" dirty="0"/>
          </a:p>
          <a:p>
            <a:pPr lvl="0"/>
            <a:r>
              <a:rPr lang="en-US" sz="1100" dirty="0"/>
              <a:t>CHRYSLER</a:t>
            </a:r>
            <a:endParaRPr lang="en-SG" sz="1100" dirty="0"/>
          </a:p>
          <a:p>
            <a:pPr lvl="0"/>
            <a:r>
              <a:rPr lang="en-US" sz="1100" dirty="0"/>
              <a:t>CITROEN</a:t>
            </a:r>
            <a:endParaRPr lang="en-SG" sz="1100" dirty="0"/>
          </a:p>
          <a:p>
            <a:pPr lvl="0"/>
            <a:r>
              <a:rPr lang="en-US" sz="1100" dirty="0"/>
              <a:t>DAIHATSU</a:t>
            </a:r>
            <a:endParaRPr lang="en-SG" sz="1100" dirty="0"/>
          </a:p>
          <a:p>
            <a:pPr lvl="0"/>
            <a:r>
              <a:rPr lang="en-US" sz="1100" dirty="0"/>
              <a:t>DODGE</a:t>
            </a:r>
            <a:endParaRPr lang="en-SG" sz="1100" dirty="0"/>
          </a:p>
          <a:p>
            <a:pPr lvl="0"/>
            <a:r>
              <a:rPr lang="en-US" sz="1100" dirty="0"/>
              <a:t>FERRARI</a:t>
            </a:r>
            <a:endParaRPr lang="en-SG" sz="1100" dirty="0"/>
          </a:p>
          <a:p>
            <a:pPr lvl="0"/>
            <a:r>
              <a:rPr lang="en-US" sz="1100" dirty="0"/>
              <a:t>FIAT</a:t>
            </a:r>
            <a:endParaRPr lang="en-SG" sz="1100" dirty="0"/>
          </a:p>
          <a:p>
            <a:pPr lvl="0"/>
            <a:r>
              <a:rPr lang="en-US" sz="1100" dirty="0"/>
              <a:t>FORD</a:t>
            </a:r>
            <a:endParaRPr lang="en-SG" sz="1100" dirty="0"/>
          </a:p>
          <a:p>
            <a:pPr lvl="0"/>
            <a:r>
              <a:rPr lang="en-US" sz="1100" dirty="0"/>
              <a:t>FOTON</a:t>
            </a:r>
            <a:endParaRPr lang="en-SG" sz="1100" dirty="0"/>
          </a:p>
          <a:p>
            <a:pPr lvl="0"/>
            <a:r>
              <a:rPr lang="en-US" sz="1100" dirty="0"/>
              <a:t>GEELY</a:t>
            </a:r>
            <a:endParaRPr lang="en-SG" sz="1100" dirty="0"/>
          </a:p>
          <a:p>
            <a:pPr lvl="0"/>
            <a:r>
              <a:rPr lang="en-US" sz="1100" dirty="0"/>
              <a:t>HONDA</a:t>
            </a:r>
            <a:endParaRPr lang="en-SG" sz="1100" dirty="0"/>
          </a:p>
          <a:p>
            <a:pPr lvl="0"/>
            <a:r>
              <a:rPr lang="en-US" sz="1100" dirty="0"/>
              <a:t>HUMMER</a:t>
            </a:r>
            <a:endParaRPr lang="en-SG" sz="1100" dirty="0"/>
          </a:p>
          <a:p>
            <a:pPr lvl="0"/>
            <a:r>
              <a:rPr lang="en-US" sz="1100" dirty="0"/>
              <a:t>INFINITI</a:t>
            </a:r>
            <a:endParaRPr lang="en-SG" sz="1100" dirty="0"/>
          </a:p>
          <a:p>
            <a:pPr lvl="0"/>
            <a:r>
              <a:rPr lang="en-US" sz="1100" dirty="0"/>
              <a:t>ISUZU</a:t>
            </a:r>
            <a:endParaRPr lang="en-SG" sz="1100" dirty="0"/>
          </a:p>
          <a:p>
            <a:pPr lvl="0"/>
            <a:r>
              <a:rPr lang="en-US" sz="1100" dirty="0"/>
              <a:t>JAGUAR</a:t>
            </a:r>
            <a:endParaRPr lang="en-SG" sz="1100" dirty="0"/>
          </a:p>
          <a:p>
            <a:pPr lvl="0"/>
            <a:r>
              <a:rPr lang="en-US" sz="1100" dirty="0"/>
              <a:t>JEEP</a:t>
            </a:r>
            <a:endParaRPr lang="en-SG" sz="1100" dirty="0"/>
          </a:p>
          <a:p>
            <a:pPr lvl="0"/>
            <a:r>
              <a:rPr lang="en-US" sz="1100" dirty="0"/>
              <a:t>KIA</a:t>
            </a:r>
            <a:endParaRPr lang="en-SG" sz="1100" dirty="0"/>
          </a:p>
          <a:p>
            <a:pPr lvl="0"/>
            <a:r>
              <a:rPr lang="en-US" sz="1100" dirty="0"/>
              <a:t>KOENIGSEGG</a:t>
            </a:r>
            <a:endParaRPr lang="en-SG" sz="1100" dirty="0"/>
          </a:p>
          <a:p>
            <a:pPr lvl="0"/>
            <a:r>
              <a:rPr lang="en-US" sz="1100" dirty="0"/>
              <a:t>LAMBORGHINI</a:t>
            </a:r>
            <a:endParaRPr lang="en-SG" sz="1100" dirty="0"/>
          </a:p>
          <a:p>
            <a:pPr lvl="0"/>
            <a:r>
              <a:rPr lang="en-US" sz="1100" dirty="0"/>
              <a:t>LAND ROVER</a:t>
            </a:r>
            <a:endParaRPr lang="en-SG" sz="1100" dirty="0"/>
          </a:p>
          <a:p>
            <a:pPr lvl="0"/>
            <a:r>
              <a:rPr lang="en-US" sz="1100" dirty="0"/>
              <a:t>LEXUS</a:t>
            </a:r>
            <a:endParaRPr lang="en-SG" sz="1100" dirty="0"/>
          </a:p>
          <a:p>
            <a:pPr lvl="0"/>
            <a:r>
              <a:rPr lang="en-US" sz="1100" dirty="0"/>
              <a:t>LOTUS</a:t>
            </a:r>
            <a:endParaRPr lang="en-SG" sz="1100" dirty="0"/>
          </a:p>
          <a:p>
            <a:pPr lvl="0"/>
            <a:r>
              <a:rPr lang="en-US" sz="1100" dirty="0"/>
              <a:t>MASERATI</a:t>
            </a:r>
            <a:endParaRPr lang="en-SG" sz="1100" dirty="0"/>
          </a:p>
          <a:p>
            <a:pPr lvl="0"/>
            <a:r>
              <a:rPr lang="en-US" sz="1100" dirty="0"/>
              <a:t>MAYBACH</a:t>
            </a:r>
            <a:endParaRPr lang="en-SG" sz="1100" dirty="0"/>
          </a:p>
          <a:p>
            <a:pPr lvl="0"/>
            <a:r>
              <a:rPr lang="en-US" sz="1100" dirty="0"/>
              <a:t>MAZDA</a:t>
            </a:r>
            <a:endParaRPr lang="en-SG" sz="1100" dirty="0"/>
          </a:p>
          <a:p>
            <a:pPr lvl="0"/>
            <a:r>
              <a:rPr lang="en-US" sz="1100" dirty="0"/>
              <a:t>MCLAREN</a:t>
            </a:r>
            <a:endParaRPr lang="en-SG" sz="1100" dirty="0"/>
          </a:p>
          <a:p>
            <a:pPr lvl="0"/>
            <a:r>
              <a:rPr lang="en-US" sz="1100" dirty="0"/>
              <a:t>MERCEDES-BENZ</a:t>
            </a:r>
            <a:endParaRPr lang="en-SG" sz="1100" dirty="0"/>
          </a:p>
          <a:p>
            <a:pPr lvl="0"/>
            <a:r>
              <a:rPr lang="en-US" sz="1100" dirty="0"/>
              <a:t>MINI</a:t>
            </a:r>
            <a:endParaRPr lang="en-SG" sz="1100" dirty="0"/>
          </a:p>
          <a:p>
            <a:pPr lvl="0"/>
            <a:r>
              <a:rPr lang="en-US" sz="1100" dirty="0"/>
              <a:t>MITSUBISHI</a:t>
            </a:r>
            <a:endParaRPr lang="en-SG" sz="1100" dirty="0"/>
          </a:p>
          <a:p>
            <a:pPr lvl="0"/>
            <a:r>
              <a:rPr lang="en-US" sz="1100" dirty="0"/>
              <a:t>NISSAN</a:t>
            </a:r>
            <a:endParaRPr lang="en-SG" sz="1100" dirty="0"/>
          </a:p>
          <a:p>
            <a:pPr lvl="0"/>
            <a:r>
              <a:rPr lang="en-US" sz="1100" dirty="0"/>
              <a:t>OPEL</a:t>
            </a:r>
            <a:endParaRPr lang="en-SG" sz="1100" dirty="0"/>
          </a:p>
          <a:p>
            <a:pPr lvl="0"/>
            <a:r>
              <a:rPr lang="en-US" sz="1100" dirty="0"/>
              <a:t>PEUGEOT</a:t>
            </a:r>
            <a:endParaRPr lang="en-SG" sz="1100" dirty="0"/>
          </a:p>
          <a:p>
            <a:pPr lvl="0"/>
            <a:r>
              <a:rPr lang="en-US" sz="1100" dirty="0"/>
              <a:t>PORSCHE</a:t>
            </a:r>
            <a:endParaRPr lang="en-SG" sz="1100" dirty="0"/>
          </a:p>
          <a:p>
            <a:pPr lvl="0"/>
            <a:r>
              <a:rPr lang="en-US" sz="1100" dirty="0"/>
              <a:t>PROTON</a:t>
            </a:r>
            <a:endParaRPr lang="en-SG" sz="1100" dirty="0"/>
          </a:p>
          <a:p>
            <a:pPr lvl="0"/>
            <a:r>
              <a:rPr lang="en-US" sz="1100" dirty="0"/>
              <a:t>PAGANI</a:t>
            </a:r>
            <a:endParaRPr lang="en-SG" sz="1100" dirty="0"/>
          </a:p>
          <a:p>
            <a:pPr lvl="0"/>
            <a:r>
              <a:rPr lang="en-US" sz="1100" dirty="0"/>
              <a:t>PERODUA</a:t>
            </a:r>
            <a:endParaRPr lang="en-SG" sz="1100" dirty="0"/>
          </a:p>
          <a:p>
            <a:pPr lvl="0"/>
            <a:r>
              <a:rPr lang="en-US" sz="1100" dirty="0"/>
              <a:t>RENAULT</a:t>
            </a:r>
            <a:endParaRPr lang="en-SG" sz="1100" dirty="0"/>
          </a:p>
          <a:p>
            <a:pPr lvl="0"/>
            <a:r>
              <a:rPr lang="en-US" sz="1100" dirty="0"/>
              <a:t>ROLLS-ROYCE</a:t>
            </a:r>
            <a:endParaRPr lang="en-SG" sz="1100" dirty="0"/>
          </a:p>
          <a:p>
            <a:pPr lvl="0"/>
            <a:r>
              <a:rPr lang="en-US" sz="1100" dirty="0"/>
              <a:t>ROVER</a:t>
            </a:r>
            <a:endParaRPr lang="en-SG" sz="1100" dirty="0"/>
          </a:p>
          <a:p>
            <a:pPr lvl="0"/>
            <a:r>
              <a:rPr lang="en-US" sz="1100" dirty="0"/>
              <a:t>SAAB</a:t>
            </a:r>
            <a:endParaRPr lang="en-SG" sz="1100" dirty="0"/>
          </a:p>
          <a:p>
            <a:pPr lvl="0"/>
            <a:r>
              <a:rPr lang="en-US" sz="1100" dirty="0"/>
              <a:t>SKODA</a:t>
            </a:r>
            <a:endParaRPr lang="en-SG" sz="1100" dirty="0"/>
          </a:p>
          <a:p>
            <a:pPr lvl="0"/>
            <a:r>
              <a:rPr lang="en-US" sz="1100" dirty="0"/>
              <a:t>SSANGYONG</a:t>
            </a:r>
            <a:endParaRPr lang="en-SG" sz="1100" dirty="0"/>
          </a:p>
          <a:p>
            <a:pPr lvl="0"/>
            <a:r>
              <a:rPr lang="en-US" sz="1100" dirty="0"/>
              <a:t>SUBARU</a:t>
            </a:r>
            <a:endParaRPr lang="en-SG" sz="1100" dirty="0"/>
          </a:p>
          <a:p>
            <a:pPr lvl="0"/>
            <a:r>
              <a:rPr lang="en-US" sz="1100" dirty="0"/>
              <a:t>SUZUKI</a:t>
            </a:r>
            <a:endParaRPr lang="en-SG" sz="1100" dirty="0"/>
          </a:p>
          <a:p>
            <a:pPr lvl="0"/>
            <a:r>
              <a:rPr lang="en-US" sz="1100" dirty="0"/>
              <a:t>TATA</a:t>
            </a:r>
            <a:endParaRPr lang="en-SG" sz="1100" dirty="0"/>
          </a:p>
          <a:p>
            <a:pPr lvl="0"/>
            <a:r>
              <a:rPr lang="en-US" sz="1100" dirty="0"/>
              <a:t>TESLA</a:t>
            </a:r>
            <a:endParaRPr lang="en-SG" sz="1100" dirty="0"/>
          </a:p>
          <a:p>
            <a:pPr lvl="0"/>
            <a:r>
              <a:rPr lang="en-US" sz="1100" dirty="0"/>
              <a:t>TOYOTA</a:t>
            </a:r>
            <a:endParaRPr lang="en-SG" sz="1100" dirty="0"/>
          </a:p>
          <a:p>
            <a:pPr lvl="0"/>
            <a:r>
              <a:rPr lang="en-US" sz="1100" dirty="0"/>
              <a:t>VOLKSWAGEN</a:t>
            </a:r>
            <a:endParaRPr lang="en-SG" sz="1100" dirty="0"/>
          </a:p>
          <a:p>
            <a:pPr lvl="0"/>
            <a:r>
              <a:rPr lang="en-US" sz="1100" dirty="0"/>
              <a:t>VOLVO</a:t>
            </a:r>
            <a:endParaRPr lang="en-SG" sz="1100" dirty="0"/>
          </a:p>
          <a:p>
            <a:endParaRPr lang="en-SG" sz="1100" dirty="0"/>
          </a:p>
        </p:txBody>
      </p:sp>
      <p:sp>
        <p:nvSpPr>
          <p:cNvPr id="118" name="TextBox 117"/>
          <p:cNvSpPr txBox="1"/>
          <p:nvPr/>
        </p:nvSpPr>
        <p:spPr>
          <a:xfrm>
            <a:off x="-2514600" y="1313021"/>
            <a:ext cx="1684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Step Process Wizard</a:t>
            </a:r>
            <a:endParaRPr lang="en-US" sz="1400" b="1" dirty="0"/>
          </a:p>
        </p:txBody>
      </p:sp>
      <p:cxnSp>
        <p:nvCxnSpPr>
          <p:cNvPr id="8" name="Straight Arrow Connector 7"/>
          <p:cNvCxnSpPr>
            <a:stCxn id="118" idx="3"/>
          </p:cNvCxnSpPr>
          <p:nvPr/>
        </p:nvCxnSpPr>
        <p:spPr>
          <a:xfrm flipV="1">
            <a:off x="-830356" y="1436135"/>
            <a:ext cx="601756" cy="307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8529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159</Words>
  <Application>Microsoft Office PowerPoint</Application>
  <PresentationFormat>On-screen Show (4:3)</PresentationFormat>
  <Paragraphs>105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Keppel Offshore &amp; Marine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Abdillah Bin ROSLI [KOM-LEGAL]</dc:creator>
  <cp:lastModifiedBy>Shahrul</cp:lastModifiedBy>
  <cp:revision>29</cp:revision>
  <dcterms:created xsi:type="dcterms:W3CDTF">2016-06-20T05:17:13Z</dcterms:created>
  <dcterms:modified xsi:type="dcterms:W3CDTF">2016-08-18T04:04:53Z</dcterms:modified>
</cp:coreProperties>
</file>