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98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2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2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4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3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F92F-D420-4B12-BF5B-F2C09CB9DCF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2B57-A60A-414F-9FB9-EE243488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3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381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51843"/>
            <a:ext cx="6858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LOGO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54039" y="164067"/>
            <a:ext cx="43636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HOME     BENEFITS    VEHICLE LISTINGS     START ADVERTISING NOW     CONTACT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96900" y="3166721"/>
            <a:ext cx="340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WE’VE GOT IT ARRANGED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1200" y="990271"/>
            <a:ext cx="5626622" cy="304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381000"/>
            <a:ext cx="66294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6900" y="3628386"/>
            <a:ext cx="527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6900" y="3722926"/>
            <a:ext cx="5270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Sellablez.com is an online platform which covers every single aspects from buying to selling of your vehicles. From engagement of a Servicing Agent till successfully handing over its ownership through a smarter and secure solutions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1981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Banner Slider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10000" y="609602"/>
            <a:ext cx="2667000" cy="1219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81001" y="609601"/>
            <a:ext cx="2285999" cy="121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2476500"/>
            <a:ext cx="2501900" cy="1800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001" y="2476500"/>
            <a:ext cx="2285999" cy="1800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5257800"/>
            <a:ext cx="6858000" cy="3581400"/>
            <a:chOff x="0" y="990600"/>
            <a:chExt cx="6858000" cy="3581400"/>
          </a:xfrm>
        </p:grpSpPr>
        <p:sp>
          <p:nvSpPr>
            <p:cNvPr id="19" name="TextBox 18"/>
            <p:cNvSpPr txBox="1"/>
            <p:nvPr/>
          </p:nvSpPr>
          <p:spPr>
            <a:xfrm>
              <a:off x="968614" y="990600"/>
              <a:ext cx="492077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With Sellablez.com platform</a:t>
              </a:r>
            </a:p>
            <a:p>
              <a:r>
                <a:rPr lang="en-US" sz="4000" dirty="0" smtClean="0"/>
                <a:t>THE MARGIN IS YOURS</a:t>
              </a:r>
            </a:p>
            <a:p>
              <a:r>
                <a:rPr lang="en-US" sz="1200" dirty="0" smtClean="0"/>
                <a:t>when you reaches out to potential vehicle enthusiasts directly.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3110891"/>
              <a:ext cx="168507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ndalus" pitchFamily="18" charset="-78"/>
                  <a:cs typeface="Andalus" pitchFamily="18" charset="-78"/>
                </a:rPr>
                <a:t>ADVERTISE NOW</a:t>
              </a:r>
            </a:p>
            <a:p>
              <a:endParaRPr lang="en-US" dirty="0">
                <a:latin typeface="Andalus" pitchFamily="18" charset="-78"/>
                <a:cs typeface="Andalus" pitchFamily="18" charset="-78"/>
              </a:endParaRPr>
            </a:p>
            <a:p>
              <a:r>
                <a:rPr lang="en-US" sz="900" dirty="0" smtClean="0">
                  <a:latin typeface="Andalus" pitchFamily="18" charset="-78"/>
                  <a:cs typeface="Andalus" pitchFamily="18" charset="-78"/>
                </a:rPr>
                <a:t>Upload images and vehicle </a:t>
              </a:r>
              <a:br>
                <a:rPr lang="en-US" sz="900" dirty="0" smtClean="0">
                  <a:latin typeface="Andalus" pitchFamily="18" charset="-78"/>
                  <a:cs typeface="Andalus" pitchFamily="18" charset="-78"/>
                </a:rPr>
              </a:br>
              <a:r>
                <a:rPr lang="en-US" sz="900" dirty="0" smtClean="0">
                  <a:latin typeface="Andalus" pitchFamily="18" charset="-78"/>
                  <a:cs typeface="Andalus" pitchFamily="18" charset="-78"/>
                </a:rPr>
                <a:t>details right after creating an </a:t>
              </a:r>
              <a:br>
                <a:rPr lang="en-US" sz="900" dirty="0" smtClean="0">
                  <a:latin typeface="Andalus" pitchFamily="18" charset="-78"/>
                  <a:cs typeface="Andalus" pitchFamily="18" charset="-78"/>
                </a:rPr>
              </a:br>
              <a:r>
                <a:rPr lang="en-US" sz="900" dirty="0" smtClean="0">
                  <a:latin typeface="Andalus" pitchFamily="18" charset="-78"/>
                  <a:cs typeface="Andalus" pitchFamily="18" charset="-78"/>
                </a:rPr>
                <a:t>account which is absolutely</a:t>
              </a:r>
              <a:br>
                <a:rPr lang="en-US" sz="900" dirty="0" smtClean="0">
                  <a:latin typeface="Andalus" pitchFamily="18" charset="-78"/>
                  <a:cs typeface="Andalus" pitchFamily="18" charset="-78"/>
                </a:rPr>
              </a:br>
              <a:r>
                <a:rPr lang="en-US" sz="900" dirty="0" smtClean="0">
                  <a:latin typeface="Andalus" pitchFamily="18" charset="-78"/>
                  <a:cs typeface="Andalus" pitchFamily="18" charset="-78"/>
                </a:rPr>
                <a:t>hassle &amp; cost free.</a:t>
              </a:r>
              <a:endParaRPr lang="en-US" sz="900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87496" y="3110891"/>
              <a:ext cx="2520242" cy="1031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ndalus" pitchFamily="18" charset="-78"/>
                  <a:cs typeface="Andalus" pitchFamily="18" charset="-78"/>
                </a:rPr>
                <a:t>PROMOTE YOUR BUSINESS</a:t>
              </a:r>
            </a:p>
            <a:p>
              <a:endParaRPr lang="en-US" dirty="0">
                <a:latin typeface="Andalus" pitchFamily="18" charset="-78"/>
                <a:cs typeface="Andalus" pitchFamily="18" charset="-78"/>
              </a:endParaRPr>
            </a:p>
            <a:p>
              <a:r>
                <a:rPr lang="en-US" sz="900" dirty="0" smtClean="0">
                  <a:latin typeface="Andalus" pitchFamily="18" charset="-78"/>
                  <a:cs typeface="Andalus" pitchFamily="18" charset="-78"/>
                </a:rPr>
                <a:t>Leverage our busy online traffic which </a:t>
              </a:r>
              <a:br>
                <a:rPr lang="en-US" sz="900" dirty="0" smtClean="0">
                  <a:latin typeface="Andalus" pitchFamily="18" charset="-78"/>
                  <a:cs typeface="Andalus" pitchFamily="18" charset="-78"/>
                </a:rPr>
              </a:br>
              <a:r>
                <a:rPr lang="en-US" sz="900" dirty="0" smtClean="0">
                  <a:latin typeface="Andalus" pitchFamily="18" charset="-78"/>
                  <a:cs typeface="Andalus" pitchFamily="18" charset="-78"/>
                </a:rPr>
                <a:t>makes us an excellent business platform for</a:t>
              </a:r>
              <a:br>
                <a:rPr lang="en-US" sz="900" dirty="0" smtClean="0">
                  <a:latin typeface="Andalus" pitchFamily="18" charset="-78"/>
                  <a:cs typeface="Andalus" pitchFamily="18" charset="-78"/>
                </a:rPr>
              </a:br>
              <a:r>
                <a:rPr lang="en-US" sz="900" dirty="0" smtClean="0">
                  <a:latin typeface="Andalus" pitchFamily="18" charset="-78"/>
                  <a:cs typeface="Andalus" pitchFamily="18" charset="-78"/>
                </a:rPr>
                <a:t>limitless exposure.</a:t>
              </a:r>
              <a:endParaRPr lang="en-US" sz="900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0" y="3110891"/>
              <a:ext cx="2111475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ndalus" pitchFamily="18" charset="-78"/>
                  <a:cs typeface="Andalus" pitchFamily="18" charset="-78"/>
                </a:rPr>
                <a:t>ONLINE INSURANCE</a:t>
              </a:r>
            </a:p>
            <a:p>
              <a:endParaRPr lang="en-US" sz="1600" dirty="0">
                <a:latin typeface="Andalus" pitchFamily="18" charset="-78"/>
                <a:cs typeface="Andalus" pitchFamily="18" charset="-78"/>
              </a:endParaRPr>
            </a:p>
            <a:p>
              <a:r>
                <a:rPr lang="en-US" sz="900" dirty="0" smtClean="0">
                  <a:latin typeface="Andalus" pitchFamily="18" charset="-78"/>
                  <a:cs typeface="Andalus" pitchFamily="18" charset="-78"/>
                </a:rPr>
                <a:t>Fill up your details on one form, we will </a:t>
              </a:r>
              <a:br>
                <a:rPr lang="en-US" sz="900" dirty="0" smtClean="0">
                  <a:latin typeface="Andalus" pitchFamily="18" charset="-78"/>
                  <a:cs typeface="Andalus" pitchFamily="18" charset="-78"/>
                </a:rPr>
              </a:br>
              <a:r>
                <a:rPr lang="en-US" sz="900" dirty="0" smtClean="0">
                  <a:latin typeface="Andalus" pitchFamily="18" charset="-78"/>
                  <a:cs typeface="Andalus" pitchFamily="18" charset="-78"/>
                </a:rPr>
                <a:t>provide several quotation to suits</a:t>
              </a:r>
              <a:br>
                <a:rPr lang="en-US" sz="900" dirty="0" smtClean="0">
                  <a:latin typeface="Andalus" pitchFamily="18" charset="-78"/>
                  <a:cs typeface="Andalus" pitchFamily="18" charset="-78"/>
                </a:rPr>
              </a:br>
              <a:r>
                <a:rPr lang="en-US" sz="900" dirty="0" smtClean="0">
                  <a:latin typeface="Andalus" pitchFamily="18" charset="-78"/>
                  <a:cs typeface="Andalus" pitchFamily="18" charset="-78"/>
                </a:rPr>
                <a:t>your requirement.</a:t>
              </a:r>
              <a:endParaRPr lang="en-US" sz="900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9014" y="4280442"/>
              <a:ext cx="609600" cy="1391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11139" y="4280442"/>
              <a:ext cx="685800" cy="1391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24400" y="4280442"/>
              <a:ext cx="609600" cy="1391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4572000"/>
              <a:ext cx="685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7882" y="5283200"/>
            <a:ext cx="661181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52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95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Keppel Offshore &amp; Marine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Abdillah Bin ROSLI [KOM-LEGAL]</dc:creator>
  <cp:lastModifiedBy>Shahrul</cp:lastModifiedBy>
  <cp:revision>19</cp:revision>
  <dcterms:created xsi:type="dcterms:W3CDTF">2016-06-20T05:17:13Z</dcterms:created>
  <dcterms:modified xsi:type="dcterms:W3CDTF">2016-08-18T02:54:50Z</dcterms:modified>
</cp:coreProperties>
</file>