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98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2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4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3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0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8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0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5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1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5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3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381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8600" y="51843"/>
            <a:ext cx="68580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LOGO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2454039" y="164067"/>
            <a:ext cx="43636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HOME     BENEFITS    VEHICLE LISTINGS     START ADVERTISING NOW     CONTACT</a:t>
            </a:r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3157995" y="3113013"/>
            <a:ext cx="2874505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MERCEDES BENZ S300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1 OWNER | AUTO TRANSMISSION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  <a:p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Upgrading to an </a:t>
            </a:r>
            <a:r>
              <a:rPr lang="en-US" sz="900" dirty="0" err="1" smtClean="0">
                <a:latin typeface="Andalus" pitchFamily="18" charset="-78"/>
                <a:cs typeface="Andalus" pitchFamily="18" charset="-78"/>
              </a:rPr>
              <a:t>suv</a:t>
            </a: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, needs to sell this vehicle off urgent.</a:t>
            </a:r>
            <a:br>
              <a:rPr lang="en-US" sz="900" dirty="0" smtClean="0">
                <a:latin typeface="Andalus" pitchFamily="18" charset="-78"/>
                <a:cs typeface="Andalus" pitchFamily="18" charset="-78"/>
              </a:rPr>
            </a:b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Agent maintain, low mileage, always park at basement</a:t>
            </a:r>
            <a:br>
              <a:rPr lang="en-US" sz="900" dirty="0" smtClean="0">
                <a:latin typeface="Andalus" pitchFamily="18" charset="-78"/>
                <a:cs typeface="Andalus" pitchFamily="18" charset="-78"/>
              </a:rPr>
            </a:br>
            <a:r>
              <a:rPr lang="en-US" sz="900" dirty="0" err="1" smtClean="0">
                <a:latin typeface="Andalus" pitchFamily="18" charset="-78"/>
                <a:cs typeface="Andalus" pitchFamily="18" charset="-78"/>
              </a:rPr>
              <a:t>carpark</a:t>
            </a: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 under the shades.</a:t>
            </a:r>
            <a:endParaRPr lang="en-US" sz="9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188000" y="4267200"/>
            <a:ext cx="342900" cy="6957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29600" y="863600"/>
            <a:ext cx="7620000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471369" y="53340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VEHICLE LISTINGS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425645" y="904964"/>
            <a:ext cx="18944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33600" y="1002792"/>
            <a:ext cx="24785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LISTINGS OF ALL LATEST VEHICLES FOR SALE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1249013"/>
            <a:ext cx="5334000" cy="90535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4630" y="1486932"/>
            <a:ext cx="2216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ADVERTISEMENT BAR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38200" y="2420779"/>
            <a:ext cx="525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Andalus" pitchFamily="18" charset="-78"/>
                <a:cs typeface="Andalus" pitchFamily="18" charset="-78"/>
              </a:rPr>
              <a:t>SEARCH</a:t>
            </a:r>
            <a:r>
              <a:rPr lang="en-US" sz="10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    :  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MODEL&gt;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     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YEAR&gt;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     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PRICE&gt;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      </a:t>
            </a:r>
            <a:r>
              <a:rPr lang="en-US" sz="1000" dirty="0" smtClean="0">
                <a:latin typeface="Andalus" pitchFamily="18" charset="-78"/>
                <a:cs typeface="Andalus" pitchFamily="18" charset="-78"/>
              </a:rPr>
              <a:t>TRANSMISSION&gt;   LATEST&gt;</a:t>
            </a:r>
            <a:endParaRPr lang="en-US" sz="1000" dirty="0" smtClean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157995" y="3193290"/>
            <a:ext cx="0" cy="6840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58148" y="3113013"/>
            <a:ext cx="5501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27</a:t>
            </a:r>
            <a:br>
              <a:rPr lang="en-US" sz="1400" dirty="0" smtClean="0"/>
            </a:br>
            <a:r>
              <a:rPr lang="en-US" sz="1400" dirty="0" smtClean="0"/>
              <a:t>Aug</a:t>
            </a:r>
            <a:br>
              <a:rPr lang="en-US" sz="1400" dirty="0" smtClean="0"/>
            </a:br>
            <a:r>
              <a:rPr lang="en-US" sz="1400" dirty="0" smtClean="0"/>
              <a:t>2019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852882" y="4576128"/>
            <a:ext cx="54568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0182" y="3048000"/>
            <a:ext cx="1763318" cy="13716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98261" y="4784969"/>
            <a:ext cx="2874505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MERCEDES BENZ S300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1 OWNER | AUTO TRANSMISSION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  <a:p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Upgrading to an </a:t>
            </a:r>
            <a:r>
              <a:rPr lang="en-US" sz="900" dirty="0" err="1" smtClean="0">
                <a:latin typeface="Andalus" pitchFamily="18" charset="-78"/>
                <a:cs typeface="Andalus" pitchFamily="18" charset="-78"/>
              </a:rPr>
              <a:t>suv</a:t>
            </a: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, needs to sell this vehicle off urgent.</a:t>
            </a:r>
            <a:br>
              <a:rPr lang="en-US" sz="900" dirty="0" smtClean="0">
                <a:latin typeface="Andalus" pitchFamily="18" charset="-78"/>
                <a:cs typeface="Andalus" pitchFamily="18" charset="-78"/>
              </a:rPr>
            </a:b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Agent maintain, low mileage, always park at basement</a:t>
            </a:r>
            <a:br>
              <a:rPr lang="en-US" sz="900" dirty="0" smtClean="0">
                <a:latin typeface="Andalus" pitchFamily="18" charset="-78"/>
                <a:cs typeface="Andalus" pitchFamily="18" charset="-78"/>
              </a:rPr>
            </a:br>
            <a:r>
              <a:rPr lang="en-US" sz="900" dirty="0" err="1" smtClean="0">
                <a:latin typeface="Andalus" pitchFamily="18" charset="-78"/>
                <a:cs typeface="Andalus" pitchFamily="18" charset="-78"/>
              </a:rPr>
              <a:t>carpark</a:t>
            </a: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 under the shades.</a:t>
            </a:r>
            <a:endParaRPr lang="en-US" sz="9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28266" y="5939156"/>
            <a:ext cx="342900" cy="6957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3198261" y="4865246"/>
            <a:ext cx="0" cy="6840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698414" y="4784969"/>
            <a:ext cx="5501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27</a:t>
            </a:r>
            <a:br>
              <a:rPr lang="en-US" sz="1400" dirty="0" smtClean="0"/>
            </a:br>
            <a:r>
              <a:rPr lang="en-US" sz="1400" dirty="0" smtClean="0"/>
              <a:t>Aug</a:t>
            </a:r>
            <a:br>
              <a:rPr lang="en-US" sz="1400" dirty="0" smtClean="0"/>
            </a:br>
            <a:r>
              <a:rPr lang="en-US" sz="1400" dirty="0" smtClean="0"/>
              <a:t>2019</a:t>
            </a:r>
            <a:endParaRPr lang="en-US" sz="1400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867748" y="6260784"/>
            <a:ext cx="54568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80448" y="4719956"/>
            <a:ext cx="1763318" cy="13716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12395" y="6503913"/>
            <a:ext cx="2874505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MERCEDES BENZ S300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1 OWNER | AUTO TRANSMISSION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  <a:p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Upgrading to an </a:t>
            </a:r>
            <a:r>
              <a:rPr lang="en-US" sz="900" dirty="0" err="1" smtClean="0">
                <a:latin typeface="Andalus" pitchFamily="18" charset="-78"/>
                <a:cs typeface="Andalus" pitchFamily="18" charset="-78"/>
              </a:rPr>
              <a:t>suv</a:t>
            </a: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, needs to sell this vehicle off urgent.</a:t>
            </a:r>
            <a:br>
              <a:rPr lang="en-US" sz="900" dirty="0" smtClean="0">
                <a:latin typeface="Andalus" pitchFamily="18" charset="-78"/>
                <a:cs typeface="Andalus" pitchFamily="18" charset="-78"/>
              </a:rPr>
            </a:b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Agent maintain, low mileage, always park at basement</a:t>
            </a:r>
            <a:br>
              <a:rPr lang="en-US" sz="900" dirty="0" smtClean="0">
                <a:latin typeface="Andalus" pitchFamily="18" charset="-78"/>
                <a:cs typeface="Andalus" pitchFamily="18" charset="-78"/>
              </a:rPr>
            </a:br>
            <a:r>
              <a:rPr lang="en-US" sz="900" dirty="0" err="1" smtClean="0">
                <a:latin typeface="Andalus" pitchFamily="18" charset="-78"/>
                <a:cs typeface="Andalus" pitchFamily="18" charset="-78"/>
              </a:rPr>
              <a:t>carpark</a:t>
            </a:r>
            <a:r>
              <a:rPr lang="en-US" sz="900" dirty="0" smtClean="0">
                <a:latin typeface="Andalus" pitchFamily="18" charset="-78"/>
                <a:cs typeface="Andalus" pitchFamily="18" charset="-78"/>
              </a:rPr>
              <a:t> under the shades.</a:t>
            </a:r>
            <a:endParaRPr lang="en-US" sz="9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42400" y="7658100"/>
            <a:ext cx="342900" cy="6957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3212395" y="6584190"/>
            <a:ext cx="0" cy="6840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712548" y="6503913"/>
            <a:ext cx="5501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27</a:t>
            </a:r>
            <a:br>
              <a:rPr lang="en-US" sz="1400" dirty="0" smtClean="0"/>
            </a:br>
            <a:r>
              <a:rPr lang="en-US" sz="1400" dirty="0" smtClean="0"/>
              <a:t>Aug</a:t>
            </a:r>
            <a:br>
              <a:rPr lang="en-US" sz="1400" dirty="0" smtClean="0"/>
            </a:br>
            <a:r>
              <a:rPr lang="en-US" sz="1400" dirty="0" smtClean="0"/>
              <a:t>2019</a:t>
            </a:r>
            <a:endParaRPr lang="en-US" sz="1400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1389882" y="8005128"/>
            <a:ext cx="54568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894582" y="6438900"/>
            <a:ext cx="1763318" cy="13716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62000" y="2290523"/>
            <a:ext cx="5334000" cy="452677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86600" y="2096869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ndalus" pitchFamily="18" charset="-78"/>
                <a:cs typeface="Andalus" pitchFamily="18" charset="-78"/>
              </a:rPr>
              <a:t>Note: Use a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search: dropdown field for the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model,year,price,transmission</a:t>
            </a:r>
            <a:endParaRPr lang="en-US" dirty="0">
              <a:latin typeface="Andalus" pitchFamily="18" charset="-78"/>
              <a:cs typeface="Andalus" pitchFamily="18" charset="-78"/>
            </a:endParaRPr>
          </a:p>
          <a:p>
            <a:endParaRPr lang="en-SG" dirty="0"/>
          </a:p>
        </p:txBody>
      </p:sp>
      <p:sp>
        <p:nvSpPr>
          <p:cNvPr id="39" name="TextBox 38"/>
          <p:cNvSpPr txBox="1"/>
          <p:nvPr/>
        </p:nvSpPr>
        <p:spPr>
          <a:xfrm>
            <a:off x="1447800" y="8088868"/>
            <a:ext cx="3886200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Pagination</a:t>
            </a:r>
            <a:endParaRPr lang="en-SG" sz="1400" dirty="0"/>
          </a:p>
        </p:txBody>
      </p:sp>
      <p:sp>
        <p:nvSpPr>
          <p:cNvPr id="7" name="Rectangle 6"/>
          <p:cNvSpPr/>
          <p:nvPr/>
        </p:nvSpPr>
        <p:spPr>
          <a:xfrm rot="2019227">
            <a:off x="1874348" y="4883901"/>
            <a:ext cx="838200" cy="29680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SOLD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18529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60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Keppel Offshore &amp; Marine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Abdillah Bin ROSLI [KOM-LEGAL]</dc:creator>
  <cp:lastModifiedBy>Shahrul</cp:lastModifiedBy>
  <cp:revision>25</cp:revision>
  <dcterms:created xsi:type="dcterms:W3CDTF">2016-06-20T05:17:13Z</dcterms:created>
  <dcterms:modified xsi:type="dcterms:W3CDTF">2016-08-18T03:03:45Z</dcterms:modified>
</cp:coreProperties>
</file>