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3996" y="31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2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2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4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3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0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0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5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1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5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3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3810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51843"/>
            <a:ext cx="6858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LOGO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2454039" y="164067"/>
            <a:ext cx="43636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HOME     BENEFITS    VEHICLE LISTINGS     START ADVERTISING NOW     CONTACT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86606" y="990599"/>
            <a:ext cx="52600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ADVERTISING PARTNERS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1600" dirty="0" smtClean="0"/>
              <a:t>Leverage on our busy online traffic.</a:t>
            </a:r>
            <a:endParaRPr lang="en-US" sz="4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05800" y="2895600"/>
            <a:ext cx="745587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209800"/>
            <a:ext cx="16764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/>
              <a:t>     BRAND NAME</a:t>
            </a:r>
            <a:br>
              <a:rPr lang="en-US" sz="1050" dirty="0" smtClean="0"/>
            </a:br>
            <a:r>
              <a:rPr lang="en-US" sz="1050" dirty="0" smtClean="0"/>
              <a:t>     </a:t>
            </a:r>
            <a:r>
              <a:rPr lang="en-US" sz="900" dirty="0" smtClean="0"/>
              <a:t>BRAND TAGLINE</a:t>
            </a:r>
            <a:endParaRPr lang="en-US" sz="1050" dirty="0"/>
          </a:p>
        </p:txBody>
      </p:sp>
      <p:sp>
        <p:nvSpPr>
          <p:cNvPr id="22" name="Rectangle 21"/>
          <p:cNvSpPr/>
          <p:nvPr/>
        </p:nvSpPr>
        <p:spPr>
          <a:xfrm>
            <a:off x="1752600" y="2209800"/>
            <a:ext cx="16764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29000" y="2209800"/>
            <a:ext cx="16764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2209800"/>
            <a:ext cx="16764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4554498"/>
            <a:ext cx="3342394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418594" y="4554498"/>
            <a:ext cx="3342394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2743200"/>
            <a:ext cx="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54894" y="5316498"/>
            <a:ext cx="1588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BRAND NAME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BRAND </a:t>
            </a:r>
            <a:r>
              <a:rPr lang="en-US" sz="1400" dirty="0">
                <a:solidFill>
                  <a:schemeClr val="bg1"/>
                </a:solidFill>
              </a:rPr>
              <a:t>TAGLINE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754894" y="5291673"/>
            <a:ext cx="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6606" y="6371630"/>
            <a:ext cx="3027188" cy="1188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6397030"/>
            <a:ext cx="3136900" cy="1188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6606" y="7693038"/>
            <a:ext cx="3027188" cy="1188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1400" y="7718438"/>
            <a:ext cx="3136900" cy="1188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26794" y="6927656"/>
            <a:ext cx="119150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BRAND NAME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050" dirty="0" smtClean="0">
                <a:solidFill>
                  <a:schemeClr val="bg1"/>
                </a:solidFill>
              </a:rPr>
              <a:t>BRAND </a:t>
            </a:r>
            <a:r>
              <a:rPr lang="en-US" sz="1050" dirty="0">
                <a:solidFill>
                  <a:schemeClr val="bg1"/>
                </a:solidFill>
              </a:rPr>
              <a:t>TAGLINE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526793" y="6902831"/>
            <a:ext cx="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501393" y="8256403"/>
            <a:ext cx="119150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BRAND NAME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050" dirty="0" smtClean="0">
                <a:solidFill>
                  <a:schemeClr val="bg1"/>
                </a:solidFill>
              </a:rPr>
              <a:t>BRAND </a:t>
            </a:r>
            <a:r>
              <a:rPr lang="en-US" sz="1050" dirty="0">
                <a:solidFill>
                  <a:schemeClr val="bg1"/>
                </a:solidFill>
              </a:rPr>
              <a:t>TAGLINE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501392" y="8231578"/>
            <a:ext cx="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919993" y="8216426"/>
            <a:ext cx="119150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BRAND NAME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050" dirty="0" smtClean="0">
                <a:solidFill>
                  <a:schemeClr val="bg1"/>
                </a:solidFill>
              </a:rPr>
              <a:t>BRAND </a:t>
            </a:r>
            <a:r>
              <a:rPr lang="en-US" sz="1050" dirty="0">
                <a:solidFill>
                  <a:schemeClr val="bg1"/>
                </a:solidFill>
              </a:rPr>
              <a:t>TAGLINE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919992" y="8191601"/>
            <a:ext cx="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919992" y="6934200"/>
            <a:ext cx="119150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BRAND NAME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050" dirty="0" smtClean="0">
                <a:solidFill>
                  <a:schemeClr val="bg1"/>
                </a:solidFill>
              </a:rPr>
              <a:t>BRAND </a:t>
            </a:r>
            <a:r>
              <a:rPr lang="en-US" sz="1050" dirty="0">
                <a:solidFill>
                  <a:schemeClr val="bg1"/>
                </a:solidFill>
              </a:rPr>
              <a:t>TAGLINE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919991" y="6909375"/>
            <a:ext cx="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-7467600" y="5901274"/>
            <a:ext cx="609600" cy="2175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-6858000" y="5715000"/>
            <a:ext cx="1295400" cy="2362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-6705600" y="5901274"/>
            <a:ext cx="3124200" cy="2175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-6705600" y="6371630"/>
            <a:ext cx="4724400" cy="17055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7188200" y="817323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Hover the image, will expand to full width column</a:t>
            </a:r>
            <a:endParaRPr lang="en-SG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-6553200" y="3733800"/>
            <a:ext cx="7620000" cy="44958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-6400800" y="5715000"/>
            <a:ext cx="7162800" cy="24582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529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34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Keppel Offshore &amp; Marine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Abdillah Bin ROSLI [KOM-LEGAL]</dc:creator>
  <cp:lastModifiedBy>Shahrul</cp:lastModifiedBy>
  <cp:revision>19</cp:revision>
  <dcterms:created xsi:type="dcterms:W3CDTF">2016-06-20T05:17:13Z</dcterms:created>
  <dcterms:modified xsi:type="dcterms:W3CDTF">2016-08-18T03:30:27Z</dcterms:modified>
</cp:coreProperties>
</file>