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2442" y="117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7F92F-D420-4B12-BF5B-F2C09CB9DCFA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2B57-A60A-414F-9FB9-EE2434881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529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7F92F-D420-4B12-BF5B-F2C09CB9DCFA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2B57-A60A-414F-9FB9-EE2434881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621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7F92F-D420-4B12-BF5B-F2C09CB9DCFA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2B57-A60A-414F-9FB9-EE2434881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849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7F92F-D420-4B12-BF5B-F2C09CB9DCFA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2B57-A60A-414F-9FB9-EE2434881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332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7F92F-D420-4B12-BF5B-F2C09CB9DCFA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2B57-A60A-414F-9FB9-EE2434881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709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7F92F-D420-4B12-BF5B-F2C09CB9DCFA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2B57-A60A-414F-9FB9-EE2434881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084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7F92F-D420-4B12-BF5B-F2C09CB9DCFA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2B57-A60A-414F-9FB9-EE2434881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901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7F92F-D420-4B12-BF5B-F2C09CB9DCFA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2B57-A60A-414F-9FB9-EE2434881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355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7F92F-D420-4B12-BF5B-F2C09CB9DCFA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2B57-A60A-414F-9FB9-EE2434881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055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7F92F-D420-4B12-BF5B-F2C09CB9DCFA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2B57-A60A-414F-9FB9-EE2434881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12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7F92F-D420-4B12-BF5B-F2C09CB9DCFA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2B57-A60A-414F-9FB9-EE2434881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455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7F92F-D420-4B12-BF5B-F2C09CB9DCFA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CD2B57-A60A-414F-9FB9-EE2434881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930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289581" y="2030918"/>
            <a:ext cx="5556281" cy="314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600199" y="2695576"/>
            <a:ext cx="35814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Contact us to find out how Sellablez.com can secure you a safe direct vehicle owner transaction.</a:t>
            </a:r>
            <a:br>
              <a:rPr lang="en-US" sz="1200" dirty="0" smtClean="0"/>
            </a:br>
            <a:r>
              <a:rPr lang="en-US" sz="1200" dirty="0" smtClean="0"/>
              <a:t>Potentially saves your pocket.</a:t>
            </a:r>
            <a:endParaRPr lang="en-US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3733801" y="4010967"/>
            <a:ext cx="2057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Contacting us is easy, simply fill out the form below and it will be delivered to us right away.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381000"/>
            <a:ext cx="6858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28600" y="51843"/>
            <a:ext cx="685800" cy="2462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LOGO</a:t>
            </a:r>
            <a:endParaRPr lang="en-US" sz="1000" dirty="0"/>
          </a:p>
        </p:txBody>
      </p:sp>
      <p:sp>
        <p:nvSpPr>
          <p:cNvPr id="10" name="TextBox 9"/>
          <p:cNvSpPr txBox="1"/>
          <p:nvPr/>
        </p:nvSpPr>
        <p:spPr>
          <a:xfrm>
            <a:off x="2454039" y="164067"/>
            <a:ext cx="436369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HOME     BENEFITS    VEHICLE LISTINGS     START ADVERTISING NOW     CONTACT</a:t>
            </a:r>
            <a:endParaRPr lang="en-US" sz="1000" dirty="0"/>
          </a:p>
        </p:txBody>
      </p:sp>
      <p:sp>
        <p:nvSpPr>
          <p:cNvPr id="11" name="TextBox 10"/>
          <p:cNvSpPr txBox="1"/>
          <p:nvPr/>
        </p:nvSpPr>
        <p:spPr>
          <a:xfrm>
            <a:off x="2594124" y="2205335"/>
            <a:ext cx="18615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Get in touch?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2010744" y="2667000"/>
            <a:ext cx="2866056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1600199" y="4010967"/>
            <a:ext cx="1843573" cy="33243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solidFill>
                  <a:schemeClr val="tx1"/>
                </a:solidFill>
              </a:rPr>
              <a:t>Name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600199" y="4467225"/>
            <a:ext cx="1843573" cy="33243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solidFill>
                  <a:schemeClr val="tx1"/>
                </a:solidFill>
              </a:rPr>
              <a:t>Email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600199" y="4953000"/>
            <a:ext cx="1843573" cy="33243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solidFill>
                  <a:schemeClr val="tx1"/>
                </a:solidFill>
              </a:rPr>
              <a:t>Mobile No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600199" y="5410200"/>
            <a:ext cx="1843573" cy="33243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solidFill>
                  <a:schemeClr val="tx1"/>
                </a:solidFill>
              </a:rPr>
              <a:t>Message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971800" y="5865516"/>
            <a:ext cx="471972" cy="33243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000" dirty="0" smtClean="0">
                <a:solidFill>
                  <a:schemeClr val="tx1"/>
                </a:solidFill>
              </a:rPr>
              <a:t>SEND</a:t>
            </a:r>
            <a:endParaRPr lang="en-US"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85295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57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Keppel Offshore &amp; Marine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Abdillah Bin ROSLI [KOM-LEGAL]</dc:creator>
  <cp:lastModifiedBy>Shahrul</cp:lastModifiedBy>
  <cp:revision>6</cp:revision>
  <dcterms:created xsi:type="dcterms:W3CDTF">2016-06-20T05:17:13Z</dcterms:created>
  <dcterms:modified xsi:type="dcterms:W3CDTF">2016-08-18T03:07:19Z</dcterms:modified>
</cp:coreProperties>
</file>