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58" r:id="rId4"/>
    <p:sldId id="260" r:id="rId5"/>
    <p:sldId id="257" r:id="rId6"/>
    <p:sldId id="261" r:id="rId7"/>
    <p:sldId id="259" r:id="rId8"/>
    <p:sldId id="264" r:id="rId9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9997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39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5588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369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7851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1929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2883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9635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274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6756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7179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F8406-CC97-48E1-9C64-D656276FCAD1}" type="datetimeFigureOut">
              <a:rPr lang="en-AU" smtClean="0"/>
              <a:t>16/08/2016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73957-4ED3-432B-B843-3AC6D8D3579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258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7143" y="0"/>
            <a:ext cx="11869407" cy="6858000"/>
          </a:xfrm>
        </p:spPr>
      </p:pic>
      <p:sp>
        <p:nvSpPr>
          <p:cNvPr id="9" name="TextBox 8"/>
          <p:cNvSpPr txBox="1"/>
          <p:nvPr/>
        </p:nvSpPr>
        <p:spPr>
          <a:xfrm>
            <a:off x="827584" y="836712"/>
            <a:ext cx="2195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dirty="0" smtClean="0">
                <a:solidFill>
                  <a:schemeClr val="bg1"/>
                </a:solidFill>
                <a:latin typeface="+mj-lt"/>
              </a:rPr>
              <a:t>ZILFER</a:t>
            </a:r>
            <a:endParaRPr lang="en-AU" sz="4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1880" y="6002124"/>
            <a:ext cx="5360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</a:rPr>
              <a:t>WHERE YOUR TWO WORLDS MEET</a:t>
            </a:r>
            <a:endParaRPr lang="en-A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79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consultingspace.com.au/wp-content/uploads/2016/01/business-mee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529258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urbasm.com/wp-content/uploads/2013/11/Rugged-man-sail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371" y="3789040"/>
            <a:ext cx="4662629" cy="310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Where Your Two Worlds Meet</a:t>
            </a: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5733256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latin typeface="+mj-lt"/>
              </a:rPr>
              <a:t>ZILFER</a:t>
            </a:r>
            <a:endParaRPr lang="en-AU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07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075" name="Picture 3" descr="C:\Users\bessantd\Google Drive\Personal\Investment\Zilfer Business Development\Images\mountain-10314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15616" y="407566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solidFill>
                  <a:schemeClr val="bg1"/>
                </a:solidFill>
              </a:rPr>
              <a:t>IMAGES FOR INSPIRATION…</a:t>
            </a:r>
            <a:endParaRPr lang="en-A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39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Where Your Two Worlds Meet</a:t>
            </a:r>
            <a:endParaRPr lang="en-AU" dirty="0"/>
          </a:p>
        </p:txBody>
      </p:sp>
      <p:pic>
        <p:nvPicPr>
          <p:cNvPr id="6146" name="Picture 2" descr="C:\Users\bessantd\Downloads\mountain-bike-1378274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642700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appy young man, wearing glasses and smiling, as he works on his laptop to get all his business done early in the morning with his cup of coffe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64" y="3700295"/>
            <a:ext cx="4824536" cy="343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5733256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latin typeface="+mj-lt"/>
              </a:rPr>
              <a:t>ZILFER</a:t>
            </a:r>
            <a:endParaRPr lang="en-AU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35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50" name="Picture 2" descr="C:\Users\bessantd\Google Drive\Personal\Investment\Zilfer Business Development\Images\Sailing_cr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29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bigpreviews.123rf.com/images/dolgachov/dolgachov1511/dolgachov151100298/47510999-people-men-leisure-friendship-and-celebration-concept-happy-male-friends-drinking-beer-and-clinking--Stock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" y="1484784"/>
            <a:ext cx="5433717" cy="378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age.shutterstock.com/z/stock-photo-young-man-riding-motorcycle-in-asphalt-road-curve-with-rural-and-mountain-background-1967062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2"/>
            <a:ext cx="4824536" cy="353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Where Your Two Worlds Meet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5733256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latin typeface="+mj-lt"/>
              </a:rPr>
              <a:t>ZILFER</a:t>
            </a:r>
            <a:endParaRPr lang="en-AU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57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6632"/>
            <a:ext cx="1683885" cy="1040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Users\bessantd\Google Drive\Personal\Investment\Zilfer Business Development\Images\motorcycle-922957_19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76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71600" y="404664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EXAMPLES OF </a:t>
            </a:r>
          </a:p>
          <a:p>
            <a:r>
              <a:rPr lang="en-AU" sz="3600" dirty="0" smtClean="0"/>
              <a:t>LOGOS WE LIKE</a:t>
            </a:r>
            <a:endParaRPr lang="en-AU" sz="36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691" y="2276872"/>
            <a:ext cx="2286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A48833AA-FE31-48F3-9067-170D20B8F80A" descr="90287AA9-5130-4141-8607-AAF63ECAF57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53920"/>
            <a:ext cx="2853218" cy="190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https://s-media-cache-ak0.pinimg.com/736x/c9/0d/b0/c90db0b25e90b31cebe948ec242c55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17032"/>
            <a:ext cx="2874274" cy="229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43747"/>
            <a:ext cx="3550603" cy="2661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08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33</Words>
  <Application>Microsoft Office PowerPoint</Application>
  <PresentationFormat>On-screen Show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Where Your Two Worlds Meet</vt:lpstr>
      <vt:lpstr>PowerPoint Presentation</vt:lpstr>
      <vt:lpstr>Where Your Two Worlds Meet</vt:lpstr>
      <vt:lpstr>PowerPoint Presentation</vt:lpstr>
      <vt:lpstr>Where Your Two Worlds Meet</vt:lpstr>
      <vt:lpstr>PowerPoint Presentation</vt:lpstr>
      <vt:lpstr>PowerPoint Presentation</vt:lpstr>
    </vt:vector>
  </TitlesOfParts>
  <Company>FOXTEL Management Pty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Bessant (SYD)</dc:creator>
  <cp:lastModifiedBy>Dan Bessant (SYD)</cp:lastModifiedBy>
  <cp:revision>18</cp:revision>
  <cp:lastPrinted>2016-08-15T06:40:51Z</cp:lastPrinted>
  <dcterms:created xsi:type="dcterms:W3CDTF">2016-08-14T10:15:07Z</dcterms:created>
  <dcterms:modified xsi:type="dcterms:W3CDTF">2016-08-16T12:26:19Z</dcterms:modified>
</cp:coreProperties>
</file>