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715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6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35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4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24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9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6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1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010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6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9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5185F-43FF-7040-BA60-BA8978ED834B}" type="datetimeFigureOut">
              <a:rPr lang="en-US" smtClean="0"/>
              <a:t>8/28/16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E20C3-B329-7B40-ADCD-C91355EA6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1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873" y="693011"/>
            <a:ext cx="2899103" cy="9103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2150" y="1051649"/>
            <a:ext cx="1271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smtClean="0"/>
              <a:t>Main brand</a:t>
            </a:r>
            <a:endParaRPr lang="en-US" i="1"/>
          </a:p>
        </p:txBody>
      </p:sp>
      <p:sp>
        <p:nvSpPr>
          <p:cNvPr id="6" name="TextBox 5"/>
          <p:cNvSpPr txBox="1"/>
          <p:nvPr/>
        </p:nvSpPr>
        <p:spPr>
          <a:xfrm>
            <a:off x="662151" y="2548759"/>
            <a:ext cx="1405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Solutions/</a:t>
            </a:r>
          </a:p>
          <a:p>
            <a:r>
              <a:rPr lang="en-US" i="1" dirty="0" smtClean="0"/>
              <a:t>Product lines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22499" y="4822951"/>
            <a:ext cx="650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Apps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761479" y="2548756"/>
            <a:ext cx="11221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Managed </a:t>
            </a:r>
          </a:p>
          <a:p>
            <a:r>
              <a:rPr lang="en-US" dirty="0" smtClean="0"/>
              <a:t>Mobility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90111" y="2548757"/>
            <a:ext cx="1198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Connected</a:t>
            </a:r>
          </a:p>
          <a:p>
            <a:r>
              <a:rPr lang="en-US" dirty="0" smtClean="0"/>
              <a:t>Assets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10850" y="2548756"/>
            <a:ext cx="1278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Green Fleet</a:t>
            </a:r>
          </a:p>
          <a:p>
            <a:r>
              <a:rPr lang="en-US" dirty="0" smtClean="0"/>
              <a:t>Monitor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19520" y="4822951"/>
            <a:ext cx="991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DriveTag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75222" y="4822951"/>
            <a:ext cx="1214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StreetWise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312251" y="4822951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Book ‘n Go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595562" y="482295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360ºEV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406" y="2512593"/>
            <a:ext cx="688866" cy="7186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19520" y="3231248"/>
            <a:ext cx="26060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Telematics platform allowing remote device management, secure wireless </a:t>
            </a:r>
            <a:r>
              <a:rPr lang="en-US" sz="1000" dirty="0" err="1" smtClean="0"/>
              <a:t>comms</a:t>
            </a:r>
            <a:r>
              <a:rPr lang="en-US" sz="1000" dirty="0" smtClean="0"/>
              <a:t>, data </a:t>
            </a:r>
            <a:r>
              <a:rPr lang="en-US" sz="1000" dirty="0" err="1" smtClean="0"/>
              <a:t>mgt</a:t>
            </a:r>
            <a:r>
              <a:rPr lang="en-US" sz="1000" dirty="0" smtClean="0"/>
              <a:t>, </a:t>
            </a:r>
            <a:r>
              <a:rPr lang="en-US" sz="1000" dirty="0" err="1" smtClean="0"/>
              <a:t>etc</a:t>
            </a:r>
            <a:r>
              <a:rPr lang="en-US" sz="1000" dirty="0" smtClean="0"/>
              <a:t> etc. This is sort of a utility on which all other online services run. Some partners use this platform without the </a:t>
            </a:r>
            <a:r>
              <a:rPr lang="en-US" sz="1000" dirty="0" err="1" smtClean="0"/>
              <a:t>Sycada</a:t>
            </a:r>
            <a:r>
              <a:rPr lang="en-US" sz="1000" dirty="0" smtClean="0"/>
              <a:t> services, just to receive telematics data.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The ‘old’ </a:t>
            </a:r>
            <a:r>
              <a:rPr lang="en-US" sz="1000" dirty="0" err="1" smtClean="0"/>
              <a:t>Sycada</a:t>
            </a:r>
            <a:r>
              <a:rPr lang="en-US" sz="1000" dirty="0" smtClean="0"/>
              <a:t> logo/icon</a:t>
            </a:r>
            <a:endParaRPr 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5682439" y="3231247"/>
            <a:ext cx="2606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Online system to track &amp; trace all kinds of remote assets using GPS. The locations and status of cars, vans, trucks, buses, trailers, containers </a:t>
            </a:r>
            <a:r>
              <a:rPr lang="en-US" sz="1000" dirty="0" err="1" smtClean="0"/>
              <a:t>etc</a:t>
            </a:r>
            <a:r>
              <a:rPr lang="en-US" sz="1000" dirty="0" smtClean="0"/>
              <a:t>  is  made available online. 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Connected assets as a meshed network</a:t>
            </a:r>
            <a:endParaRPr 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8444880" y="3224444"/>
            <a:ext cx="260608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Online system to monitor fuel &amp; CO2 consumption, to </a:t>
            </a:r>
            <a:r>
              <a:rPr lang="en-US" sz="1000" dirty="0" err="1" smtClean="0"/>
              <a:t>analyse</a:t>
            </a:r>
            <a:r>
              <a:rPr lang="en-US" sz="1000" dirty="0" smtClean="0"/>
              <a:t> drive style of individual drivers and to coach them to become more mindful and economical drivers.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As illustrated </a:t>
            </a:r>
            <a:r>
              <a:rPr lang="en-US" sz="1000" dirty="0" err="1" smtClean="0"/>
              <a:t>above..leaf</a:t>
            </a:r>
            <a:r>
              <a:rPr lang="en-US" sz="1000" dirty="0" smtClean="0"/>
              <a:t> with savings chart integrated</a:t>
            </a:r>
            <a:endParaRPr lang="en-US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9450127" y="5207176"/>
            <a:ext cx="21597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App that helps drivers of electric vehicles search for available charge points, monitor battery condition and range and much more. It’s a full service app for zero –emission mobility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</a:t>
            </a:r>
            <a:r>
              <a:rPr lang="en-US" sz="1000" dirty="0" err="1" smtClean="0"/>
              <a:t>Updatedversion</a:t>
            </a:r>
            <a:r>
              <a:rPr lang="en-US" sz="1000" dirty="0" smtClean="0"/>
              <a:t> of the current icon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7051960" y="5217686"/>
            <a:ext cx="21597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App that allows users to book a shared car (or scooter) to make a zero-emission trip. The app has a planning tool that allows users to define a mobility need and to book a vehicle that caters for this.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?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4690057" y="5224489"/>
            <a:ext cx="21597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App/Driver extension to Green Fleet Monitor; driver gets feedback on how well he drives, tips for improvement and can compete for prizes.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In brand animation uses </a:t>
            </a:r>
            <a:r>
              <a:rPr lang="en-US" sz="1000" dirty="0" err="1" smtClean="0"/>
              <a:t>RijWijzer</a:t>
            </a:r>
            <a:r>
              <a:rPr lang="en-US" sz="1000" dirty="0" smtClean="0"/>
              <a:t> (Dutch) 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2397819" y="5256695"/>
            <a:ext cx="21597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Driver extension to Green Fleet Monitor; driver gets feedback on how well he drives, tips for improvement and can compete for prizes.</a:t>
            </a:r>
          </a:p>
          <a:p>
            <a:endParaRPr lang="en-US" sz="1000" dirty="0" smtClean="0"/>
          </a:p>
          <a:p>
            <a:r>
              <a:rPr lang="en-US" sz="1000" dirty="0" smtClean="0"/>
              <a:t>Icon idea: Icon reflecting the shape of the </a:t>
            </a:r>
            <a:r>
              <a:rPr lang="en-US" sz="1000" dirty="0" err="1" smtClean="0"/>
              <a:t>drivetag</a:t>
            </a:r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156" y="4786791"/>
            <a:ext cx="498457" cy="39461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392" y="4787639"/>
            <a:ext cx="423288" cy="5502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897" y="4854803"/>
            <a:ext cx="332797" cy="35237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53" y="2643341"/>
            <a:ext cx="484826" cy="47380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594" y="4854803"/>
            <a:ext cx="357586" cy="35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698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320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Kristian Winge</dc:creator>
  <cp:lastModifiedBy>Kristian Winge</cp:lastModifiedBy>
  <cp:revision>8</cp:revision>
  <dcterms:created xsi:type="dcterms:W3CDTF">2016-08-28T14:53:27Z</dcterms:created>
  <dcterms:modified xsi:type="dcterms:W3CDTF">2016-08-28T19:52:36Z</dcterms:modified>
</cp:coreProperties>
</file>