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snapToObjects="1">
      <p:cViewPr varScale="1">
        <p:scale>
          <a:sx n="107" d="100"/>
          <a:sy n="107"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E13D6C-6E10-934C-8187-28A0FAF8E33E}" type="datetimeFigureOut">
              <a:rPr lang="en-US" smtClean="0"/>
              <a:t>8/13/16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1C383-5243-BA47-A0A7-127FD5340DB4}" type="slidenum">
              <a:rPr lang="en-US" smtClean="0"/>
              <a:t>‹#›</a:t>
            </a:fld>
            <a:endParaRPr lang="en-US"/>
          </a:p>
        </p:txBody>
      </p:sp>
    </p:spTree>
    <p:extLst>
      <p:ext uri="{BB962C8B-B14F-4D97-AF65-F5344CB8AC3E}">
        <p14:creationId xmlns:p14="http://schemas.microsoft.com/office/powerpoint/2010/main" val="201822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13D6C-6E10-934C-8187-28A0FAF8E33E}" type="datetimeFigureOut">
              <a:rPr lang="en-US" smtClean="0"/>
              <a:t>8/13/16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1C383-5243-BA47-A0A7-127FD5340DB4}" type="slidenum">
              <a:rPr lang="en-US" smtClean="0"/>
              <a:t>‹#›</a:t>
            </a:fld>
            <a:endParaRPr lang="en-US"/>
          </a:p>
        </p:txBody>
      </p:sp>
    </p:spTree>
    <p:extLst>
      <p:ext uri="{BB962C8B-B14F-4D97-AF65-F5344CB8AC3E}">
        <p14:creationId xmlns:p14="http://schemas.microsoft.com/office/powerpoint/2010/main" val="17147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13D6C-6E10-934C-8187-28A0FAF8E33E}" type="datetimeFigureOut">
              <a:rPr lang="en-US" smtClean="0"/>
              <a:t>8/13/16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1C383-5243-BA47-A0A7-127FD5340DB4}" type="slidenum">
              <a:rPr lang="en-US" smtClean="0"/>
              <a:t>‹#›</a:t>
            </a:fld>
            <a:endParaRPr lang="en-US"/>
          </a:p>
        </p:txBody>
      </p:sp>
    </p:spTree>
    <p:extLst>
      <p:ext uri="{BB962C8B-B14F-4D97-AF65-F5344CB8AC3E}">
        <p14:creationId xmlns:p14="http://schemas.microsoft.com/office/powerpoint/2010/main" val="213976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13D6C-6E10-934C-8187-28A0FAF8E33E}" type="datetimeFigureOut">
              <a:rPr lang="en-US" smtClean="0"/>
              <a:t>8/13/16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1C383-5243-BA47-A0A7-127FD5340DB4}" type="slidenum">
              <a:rPr lang="en-US" smtClean="0"/>
              <a:t>‹#›</a:t>
            </a:fld>
            <a:endParaRPr lang="en-US"/>
          </a:p>
        </p:txBody>
      </p:sp>
    </p:spTree>
    <p:extLst>
      <p:ext uri="{BB962C8B-B14F-4D97-AF65-F5344CB8AC3E}">
        <p14:creationId xmlns:p14="http://schemas.microsoft.com/office/powerpoint/2010/main" val="143217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13D6C-6E10-934C-8187-28A0FAF8E33E}" type="datetimeFigureOut">
              <a:rPr lang="en-US" smtClean="0"/>
              <a:t>8/13/16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1C383-5243-BA47-A0A7-127FD5340DB4}" type="slidenum">
              <a:rPr lang="en-US" smtClean="0"/>
              <a:t>‹#›</a:t>
            </a:fld>
            <a:endParaRPr lang="en-US"/>
          </a:p>
        </p:txBody>
      </p:sp>
    </p:spTree>
    <p:extLst>
      <p:ext uri="{BB962C8B-B14F-4D97-AF65-F5344CB8AC3E}">
        <p14:creationId xmlns:p14="http://schemas.microsoft.com/office/powerpoint/2010/main" val="152055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E13D6C-6E10-934C-8187-28A0FAF8E33E}" type="datetimeFigureOut">
              <a:rPr lang="en-US" smtClean="0"/>
              <a:t>8/13/16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1C383-5243-BA47-A0A7-127FD5340DB4}" type="slidenum">
              <a:rPr lang="en-US" smtClean="0"/>
              <a:t>‹#›</a:t>
            </a:fld>
            <a:endParaRPr lang="en-US"/>
          </a:p>
        </p:txBody>
      </p:sp>
    </p:spTree>
    <p:extLst>
      <p:ext uri="{BB962C8B-B14F-4D97-AF65-F5344CB8AC3E}">
        <p14:creationId xmlns:p14="http://schemas.microsoft.com/office/powerpoint/2010/main" val="98060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E13D6C-6E10-934C-8187-28A0FAF8E33E}" type="datetimeFigureOut">
              <a:rPr lang="en-US" smtClean="0"/>
              <a:t>8/13/16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61C383-5243-BA47-A0A7-127FD5340DB4}" type="slidenum">
              <a:rPr lang="en-US" smtClean="0"/>
              <a:t>‹#›</a:t>
            </a:fld>
            <a:endParaRPr lang="en-US"/>
          </a:p>
        </p:txBody>
      </p:sp>
    </p:spTree>
    <p:extLst>
      <p:ext uri="{BB962C8B-B14F-4D97-AF65-F5344CB8AC3E}">
        <p14:creationId xmlns:p14="http://schemas.microsoft.com/office/powerpoint/2010/main" val="122983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E13D6C-6E10-934C-8187-28A0FAF8E33E}" type="datetimeFigureOut">
              <a:rPr lang="en-US" smtClean="0"/>
              <a:t>8/13/16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61C383-5243-BA47-A0A7-127FD5340DB4}" type="slidenum">
              <a:rPr lang="en-US" smtClean="0"/>
              <a:t>‹#›</a:t>
            </a:fld>
            <a:endParaRPr lang="en-US"/>
          </a:p>
        </p:txBody>
      </p:sp>
    </p:spTree>
    <p:extLst>
      <p:ext uri="{BB962C8B-B14F-4D97-AF65-F5344CB8AC3E}">
        <p14:creationId xmlns:p14="http://schemas.microsoft.com/office/powerpoint/2010/main" val="34067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13D6C-6E10-934C-8187-28A0FAF8E33E}" type="datetimeFigureOut">
              <a:rPr lang="en-US" smtClean="0"/>
              <a:t>8/13/16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61C383-5243-BA47-A0A7-127FD5340DB4}" type="slidenum">
              <a:rPr lang="en-US" smtClean="0"/>
              <a:t>‹#›</a:t>
            </a:fld>
            <a:endParaRPr lang="en-US"/>
          </a:p>
        </p:txBody>
      </p:sp>
    </p:spTree>
    <p:extLst>
      <p:ext uri="{BB962C8B-B14F-4D97-AF65-F5344CB8AC3E}">
        <p14:creationId xmlns:p14="http://schemas.microsoft.com/office/powerpoint/2010/main" val="54942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13D6C-6E10-934C-8187-28A0FAF8E33E}" type="datetimeFigureOut">
              <a:rPr lang="en-US" smtClean="0"/>
              <a:t>8/13/16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1C383-5243-BA47-A0A7-127FD5340DB4}" type="slidenum">
              <a:rPr lang="en-US" smtClean="0"/>
              <a:t>‹#›</a:t>
            </a:fld>
            <a:endParaRPr lang="en-US"/>
          </a:p>
        </p:txBody>
      </p:sp>
    </p:spTree>
    <p:extLst>
      <p:ext uri="{BB962C8B-B14F-4D97-AF65-F5344CB8AC3E}">
        <p14:creationId xmlns:p14="http://schemas.microsoft.com/office/powerpoint/2010/main" val="212359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13D6C-6E10-934C-8187-28A0FAF8E33E}" type="datetimeFigureOut">
              <a:rPr lang="en-US" smtClean="0"/>
              <a:t>8/13/16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1C383-5243-BA47-A0A7-127FD5340DB4}" type="slidenum">
              <a:rPr lang="en-US" smtClean="0"/>
              <a:t>‹#›</a:t>
            </a:fld>
            <a:endParaRPr lang="en-US"/>
          </a:p>
        </p:txBody>
      </p:sp>
    </p:spTree>
    <p:extLst>
      <p:ext uri="{BB962C8B-B14F-4D97-AF65-F5344CB8AC3E}">
        <p14:creationId xmlns:p14="http://schemas.microsoft.com/office/powerpoint/2010/main" val="186650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13D6C-6E10-934C-8187-28A0FAF8E33E}" type="datetimeFigureOut">
              <a:rPr lang="en-US" smtClean="0"/>
              <a:t>8/13/16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1C383-5243-BA47-A0A7-127FD5340DB4}" type="slidenum">
              <a:rPr lang="en-US" smtClean="0"/>
              <a:t>‹#›</a:t>
            </a:fld>
            <a:endParaRPr lang="en-US"/>
          </a:p>
        </p:txBody>
      </p:sp>
    </p:spTree>
    <p:extLst>
      <p:ext uri="{BB962C8B-B14F-4D97-AF65-F5344CB8AC3E}">
        <p14:creationId xmlns:p14="http://schemas.microsoft.com/office/powerpoint/2010/main" val="1133468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598920" y="339359"/>
            <a:ext cx="8407730" cy="2385115"/>
          </a:xfrm>
          <a:prstGeom prst="rect">
            <a:avLst/>
          </a:prstGeom>
        </p:spPr>
      </p:pic>
      <p:pic>
        <p:nvPicPr>
          <p:cNvPr id="7" name="Picture 6"/>
          <p:cNvPicPr>
            <a:picLocks noChangeAspect="1"/>
          </p:cNvPicPr>
          <p:nvPr/>
        </p:nvPicPr>
        <p:blipFill>
          <a:blip r:embed="rId3"/>
          <a:stretch>
            <a:fillRect/>
          </a:stretch>
        </p:blipFill>
        <p:spPr>
          <a:xfrm>
            <a:off x="5922215" y="4690753"/>
            <a:ext cx="5691853" cy="1723172"/>
          </a:xfrm>
          <a:prstGeom prst="rect">
            <a:avLst/>
          </a:prstGeom>
        </p:spPr>
      </p:pic>
      <p:pic>
        <p:nvPicPr>
          <p:cNvPr id="8" name="Picture 7"/>
          <p:cNvPicPr>
            <a:picLocks noChangeAspect="1"/>
          </p:cNvPicPr>
          <p:nvPr/>
        </p:nvPicPr>
        <p:blipFill>
          <a:blip r:embed="rId4"/>
          <a:stretch>
            <a:fillRect/>
          </a:stretch>
        </p:blipFill>
        <p:spPr>
          <a:xfrm>
            <a:off x="130629" y="2179046"/>
            <a:ext cx="6936583" cy="1886436"/>
          </a:xfrm>
          <a:prstGeom prst="rect">
            <a:avLst/>
          </a:prstGeom>
        </p:spPr>
      </p:pic>
      <p:pic>
        <p:nvPicPr>
          <p:cNvPr id="9" name="Picture 8"/>
          <p:cNvPicPr>
            <a:picLocks noChangeAspect="1"/>
          </p:cNvPicPr>
          <p:nvPr/>
        </p:nvPicPr>
        <p:blipFill>
          <a:blip r:embed="rId5"/>
          <a:stretch>
            <a:fillRect/>
          </a:stretch>
        </p:blipFill>
        <p:spPr>
          <a:xfrm>
            <a:off x="5876108" y="3029643"/>
            <a:ext cx="6020093" cy="1661110"/>
          </a:xfrm>
          <a:prstGeom prst="rect">
            <a:avLst/>
          </a:prstGeom>
        </p:spPr>
      </p:pic>
      <p:sp>
        <p:nvSpPr>
          <p:cNvPr id="10" name="TextBox 9"/>
          <p:cNvSpPr txBox="1"/>
          <p:nvPr/>
        </p:nvSpPr>
        <p:spPr>
          <a:xfrm>
            <a:off x="296883" y="468705"/>
            <a:ext cx="2826327" cy="923330"/>
          </a:xfrm>
          <a:prstGeom prst="rect">
            <a:avLst/>
          </a:prstGeom>
          <a:noFill/>
        </p:spPr>
        <p:txBody>
          <a:bodyPr wrap="square" rtlCol="0">
            <a:spAutoFit/>
          </a:bodyPr>
          <a:lstStyle/>
          <a:p>
            <a:r>
              <a:rPr lang="en-US" dirty="0" smtClean="0"/>
              <a:t>I like these kinds of colors and banners. bright and simple</a:t>
            </a:r>
            <a:endParaRPr lang="en-US" dirty="0"/>
          </a:p>
        </p:txBody>
      </p:sp>
      <p:pic>
        <p:nvPicPr>
          <p:cNvPr id="11" name="Picture 10"/>
          <p:cNvPicPr>
            <a:picLocks noChangeAspect="1"/>
          </p:cNvPicPr>
          <p:nvPr/>
        </p:nvPicPr>
        <p:blipFill>
          <a:blip r:embed="rId6"/>
          <a:stretch>
            <a:fillRect/>
          </a:stretch>
        </p:blipFill>
        <p:spPr>
          <a:xfrm>
            <a:off x="130629" y="4073141"/>
            <a:ext cx="5434940" cy="1483662"/>
          </a:xfrm>
          <a:prstGeom prst="rect">
            <a:avLst/>
          </a:prstGeom>
        </p:spPr>
      </p:pic>
    </p:spTree>
    <p:extLst>
      <p:ext uri="{BB962C8B-B14F-4D97-AF65-F5344CB8AC3E}">
        <p14:creationId xmlns:p14="http://schemas.microsoft.com/office/powerpoint/2010/main" val="76863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507" y="291268"/>
            <a:ext cx="9868394" cy="1200329"/>
          </a:xfrm>
          <a:prstGeom prst="rect">
            <a:avLst/>
          </a:prstGeom>
          <a:noFill/>
        </p:spPr>
        <p:txBody>
          <a:bodyPr wrap="square" rtlCol="0">
            <a:spAutoFit/>
          </a:bodyPr>
          <a:lstStyle/>
          <a:p>
            <a:r>
              <a:rPr lang="en-US" dirty="0" smtClean="0"/>
              <a:t>Anything that shows a circuit with different part numbers getting turned into a tiny integrated IC.  I</a:t>
            </a:r>
            <a:r>
              <a:rPr lang="en-US" dirty="0"/>
              <a:t> </a:t>
            </a:r>
            <a:r>
              <a:rPr lang="en-US" dirty="0" smtClean="0"/>
              <a:t>like the way the lines are lighted as in below picture.  You can use those kind of lighted lines to show the circuit or to show circuit components or part numbers travelling on the lines.  I’m completely open to interpretation and new ideas.  </a:t>
            </a:r>
            <a:r>
              <a:rPr lang="en-US" smtClean="0"/>
              <a:t>Whatever looks best</a:t>
            </a:r>
            <a:endParaRPr lang="en-US" dirty="0"/>
          </a:p>
        </p:txBody>
      </p:sp>
      <p:sp>
        <p:nvSpPr>
          <p:cNvPr id="5" name="TextBox 4"/>
          <p:cNvSpPr txBox="1"/>
          <p:nvPr/>
        </p:nvSpPr>
        <p:spPr>
          <a:xfrm>
            <a:off x="1508166" y="2113808"/>
            <a:ext cx="184731" cy="369332"/>
          </a:xfrm>
          <a:prstGeom prst="rect">
            <a:avLst/>
          </a:prstGeom>
          <a:noFill/>
        </p:spPr>
        <p:txBody>
          <a:bodyPr wrap="none" rtlCol="0">
            <a:spAutoFit/>
          </a:bodyPr>
          <a:lstStyle/>
          <a:p>
            <a:endParaRPr lang="en-US" dirty="0"/>
          </a:p>
        </p:txBody>
      </p:sp>
      <p:sp>
        <p:nvSpPr>
          <p:cNvPr id="6" name="Rectangle 5"/>
          <p:cNvSpPr/>
          <p:nvPr/>
        </p:nvSpPr>
        <p:spPr>
          <a:xfrm>
            <a:off x="795647" y="1769423"/>
            <a:ext cx="11032176" cy="3028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stretch>
            <a:fillRect/>
          </a:stretch>
        </p:blipFill>
        <p:spPr>
          <a:xfrm>
            <a:off x="775359" y="1769423"/>
            <a:ext cx="4639789" cy="3028208"/>
          </a:xfrm>
          <a:prstGeom prst="rect">
            <a:avLst/>
          </a:prstGeom>
        </p:spPr>
      </p:pic>
      <p:sp>
        <p:nvSpPr>
          <p:cNvPr id="9" name="Rectangle 8"/>
          <p:cNvSpPr/>
          <p:nvPr/>
        </p:nvSpPr>
        <p:spPr>
          <a:xfrm>
            <a:off x="6709557" y="2483140"/>
            <a:ext cx="4572001" cy="646331"/>
          </a:xfrm>
          <a:prstGeom prst="rect">
            <a:avLst/>
          </a:prstGeom>
        </p:spPr>
        <p:txBody>
          <a:bodyPr wrap="square">
            <a:spAutoFit/>
          </a:bodyPr>
          <a:lstStyle/>
          <a:p>
            <a:pPr algn="ctr"/>
            <a:r>
              <a:rPr lang="en-US" b="1" dirty="0" err="1" smtClean="0">
                <a:solidFill>
                  <a:schemeClr val="bg1"/>
                </a:solidFill>
              </a:rPr>
              <a:t>GreenPak</a:t>
            </a:r>
            <a:r>
              <a:rPr lang="en-US" b="1" dirty="0" smtClean="0">
                <a:solidFill>
                  <a:schemeClr val="bg1"/>
                </a:solidFill>
              </a:rPr>
              <a:t>:  Design a chip and have a sample IC ready to use in minutes</a:t>
            </a:r>
            <a:endParaRPr lang="en-US" b="1" dirty="0" smtClean="0">
              <a:solidFill>
                <a:schemeClr val="bg1"/>
              </a:solidFill>
            </a:endParaRPr>
          </a:p>
        </p:txBody>
      </p:sp>
      <p:pic>
        <p:nvPicPr>
          <p:cNvPr id="10" name="Picture 9"/>
          <p:cNvPicPr>
            <a:picLocks noChangeAspect="1"/>
          </p:cNvPicPr>
          <p:nvPr/>
        </p:nvPicPr>
        <p:blipFill>
          <a:blip r:embed="rId3"/>
          <a:stretch>
            <a:fillRect/>
          </a:stretch>
        </p:blipFill>
        <p:spPr>
          <a:xfrm>
            <a:off x="9507929" y="3710165"/>
            <a:ext cx="800100" cy="469900"/>
          </a:xfrm>
          <a:prstGeom prst="rect">
            <a:avLst/>
          </a:prstGeom>
        </p:spPr>
      </p:pic>
      <p:pic>
        <p:nvPicPr>
          <p:cNvPr id="11" name="Picture 10"/>
          <p:cNvPicPr>
            <a:picLocks noChangeAspect="1"/>
          </p:cNvPicPr>
          <p:nvPr/>
        </p:nvPicPr>
        <p:blipFill>
          <a:blip r:embed="rId4"/>
          <a:stretch>
            <a:fillRect/>
          </a:stretch>
        </p:blipFill>
        <p:spPr>
          <a:xfrm>
            <a:off x="1122677" y="2003728"/>
            <a:ext cx="3293117" cy="1132279"/>
          </a:xfrm>
          <a:prstGeom prst="rect">
            <a:avLst/>
          </a:prstGeom>
        </p:spPr>
      </p:pic>
      <p:sp>
        <p:nvSpPr>
          <p:cNvPr id="12" name="TextBox 11"/>
          <p:cNvSpPr txBox="1"/>
          <p:nvPr/>
        </p:nvSpPr>
        <p:spPr>
          <a:xfrm>
            <a:off x="3139255" y="5668406"/>
            <a:ext cx="1600118" cy="369332"/>
          </a:xfrm>
          <a:prstGeom prst="rect">
            <a:avLst/>
          </a:prstGeom>
          <a:noFill/>
        </p:spPr>
        <p:txBody>
          <a:bodyPr wrap="none" rtlCol="0">
            <a:spAutoFit/>
          </a:bodyPr>
          <a:lstStyle/>
          <a:p>
            <a:r>
              <a:rPr lang="en-US" smtClean="0"/>
              <a:t>Random circuit</a:t>
            </a:r>
            <a:endParaRPr lang="en-US"/>
          </a:p>
        </p:txBody>
      </p:sp>
      <p:cxnSp>
        <p:nvCxnSpPr>
          <p:cNvPr id="14" name="Straight Arrow Connector 13"/>
          <p:cNvCxnSpPr>
            <a:stCxn id="12" idx="0"/>
          </p:cNvCxnSpPr>
          <p:nvPr/>
        </p:nvCxnSpPr>
        <p:spPr>
          <a:xfrm flipH="1" flipV="1">
            <a:off x="3515096" y="2921330"/>
            <a:ext cx="424218" cy="274707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305842" y="5352456"/>
            <a:ext cx="365806" cy="369332"/>
          </a:xfrm>
          <a:prstGeom prst="rect">
            <a:avLst/>
          </a:prstGeom>
          <a:noFill/>
        </p:spPr>
        <p:txBody>
          <a:bodyPr wrap="none" rtlCol="0">
            <a:spAutoFit/>
          </a:bodyPr>
          <a:lstStyle/>
          <a:p>
            <a:r>
              <a:rPr lang="en-US" dirty="0" smtClean="0"/>
              <a:t>IC</a:t>
            </a:r>
            <a:endParaRPr lang="en-US" dirty="0"/>
          </a:p>
        </p:txBody>
      </p:sp>
      <p:cxnSp>
        <p:nvCxnSpPr>
          <p:cNvPr id="16" name="Straight Arrow Connector 15"/>
          <p:cNvCxnSpPr>
            <a:stCxn id="15" idx="0"/>
          </p:cNvCxnSpPr>
          <p:nvPr/>
        </p:nvCxnSpPr>
        <p:spPr>
          <a:xfrm flipV="1">
            <a:off x="9488745" y="4004787"/>
            <a:ext cx="432897" cy="134766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410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97</Words>
  <Application>Microsoft Macintosh PowerPoint</Application>
  <PresentationFormat>Widescreen</PresentationFormat>
  <Paragraphs>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Calibri Light</vt:lpstr>
      <vt:lpstr>Arial</vt:lpstr>
      <vt:lpstr>Office Theme</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 Nguyen</dc:creator>
  <cp:lastModifiedBy>Trang Nguyen</cp:lastModifiedBy>
  <cp:revision>7</cp:revision>
  <dcterms:created xsi:type="dcterms:W3CDTF">2016-08-13T12:25:58Z</dcterms:created>
  <dcterms:modified xsi:type="dcterms:W3CDTF">2016-08-13T13:44:02Z</dcterms:modified>
</cp:coreProperties>
</file>