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6" r:id="rId3"/>
    <p:sldId id="258" r:id="rId4"/>
    <p:sldId id="267" r:id="rId5"/>
    <p:sldId id="268" r:id="rId6"/>
    <p:sldId id="269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0" d="100"/>
          <a:sy n="60" d="100"/>
        </p:scale>
        <p:origin x="33" y="1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999AF6-EFE2-4DB2-A78C-F21D3F416F7E}" type="doc">
      <dgm:prSet loTypeId="urn:microsoft.com/office/officeart/2005/8/layout/matrix1" loCatId="matrix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F24AEBA-2E51-46E5-8829-20C6715B8F77}">
      <dgm:prSet phldrT="[Text]" custT="1"/>
      <dgm:spPr/>
      <dgm:t>
        <a:bodyPr/>
        <a:lstStyle/>
        <a:p>
          <a:r>
            <a:rPr lang="en-US" sz="2800" dirty="0"/>
            <a:t>Enterprising Use of Technology to Improve People’s Lives</a:t>
          </a:r>
        </a:p>
      </dgm:t>
    </dgm:pt>
    <dgm:pt modelId="{A984A45D-5291-4647-B6E3-D3564439029B}" type="parTrans" cxnId="{94A8F953-D0DB-42A9-A3AA-E6BAE520F61B}">
      <dgm:prSet/>
      <dgm:spPr/>
      <dgm:t>
        <a:bodyPr/>
        <a:lstStyle/>
        <a:p>
          <a:endParaRPr lang="en-US"/>
        </a:p>
      </dgm:t>
    </dgm:pt>
    <dgm:pt modelId="{0D2A0573-CD51-46A5-85CB-5310885E45CF}" type="sibTrans" cxnId="{94A8F953-D0DB-42A9-A3AA-E6BAE520F61B}">
      <dgm:prSet/>
      <dgm:spPr/>
      <dgm:t>
        <a:bodyPr/>
        <a:lstStyle/>
        <a:p>
          <a:endParaRPr lang="en-US"/>
        </a:p>
      </dgm:t>
    </dgm:pt>
    <dgm:pt modelId="{7047908D-61C1-483A-8C62-8C32C1D7902B}">
      <dgm:prSet phldrT="[Text]" custT="1"/>
      <dgm:spPr/>
      <dgm:t>
        <a:bodyPr/>
        <a:lstStyle/>
        <a:p>
          <a:r>
            <a:rPr lang="en-US" sz="4800" dirty="0"/>
            <a:t>Collaborative</a:t>
          </a:r>
        </a:p>
        <a:p>
          <a:r>
            <a:rPr lang="en-US" sz="2400" dirty="0"/>
            <a:t>Working Openly As One Team</a:t>
          </a:r>
        </a:p>
      </dgm:t>
    </dgm:pt>
    <dgm:pt modelId="{025E8B03-5059-42BB-9F08-210B5D718874}" type="parTrans" cxnId="{1A57D123-4E43-45FD-9416-DCBD6C265457}">
      <dgm:prSet/>
      <dgm:spPr/>
      <dgm:t>
        <a:bodyPr/>
        <a:lstStyle/>
        <a:p>
          <a:endParaRPr lang="en-US"/>
        </a:p>
      </dgm:t>
    </dgm:pt>
    <dgm:pt modelId="{094BB3F8-A44C-4543-AD26-40B314B899B1}" type="sibTrans" cxnId="{1A57D123-4E43-45FD-9416-DCBD6C265457}">
      <dgm:prSet/>
      <dgm:spPr/>
      <dgm:t>
        <a:bodyPr/>
        <a:lstStyle/>
        <a:p>
          <a:endParaRPr lang="en-US"/>
        </a:p>
      </dgm:t>
    </dgm:pt>
    <dgm:pt modelId="{00AC9695-ED14-49E0-8673-B6FC60C82238}">
      <dgm:prSet phldrT="[Text]" custT="1"/>
      <dgm:spPr/>
      <dgm:t>
        <a:bodyPr/>
        <a:lstStyle/>
        <a:p>
          <a:r>
            <a:rPr lang="en-US" sz="4800" dirty="0"/>
            <a:t>Enterprising</a:t>
          </a:r>
        </a:p>
        <a:p>
          <a:r>
            <a:rPr lang="en-US" sz="2400" dirty="0"/>
            <a:t>Innovative Ideas, Delivered Simply</a:t>
          </a:r>
        </a:p>
      </dgm:t>
    </dgm:pt>
    <dgm:pt modelId="{98C19CA3-89D7-443F-B0DF-EA449FF0515E}" type="parTrans" cxnId="{4443A491-1669-4EF6-95B2-DE948109DE1B}">
      <dgm:prSet/>
      <dgm:spPr/>
      <dgm:t>
        <a:bodyPr/>
        <a:lstStyle/>
        <a:p>
          <a:endParaRPr lang="en-US"/>
        </a:p>
      </dgm:t>
    </dgm:pt>
    <dgm:pt modelId="{EADFCE78-4F1B-465A-9BA7-F69E01683470}" type="sibTrans" cxnId="{4443A491-1669-4EF6-95B2-DE948109DE1B}">
      <dgm:prSet/>
      <dgm:spPr/>
      <dgm:t>
        <a:bodyPr/>
        <a:lstStyle/>
        <a:p>
          <a:endParaRPr lang="en-US"/>
        </a:p>
      </dgm:t>
    </dgm:pt>
    <dgm:pt modelId="{727766D0-D534-4B9B-A0BD-CF33233B27F6}">
      <dgm:prSet phldrT="[Text]" custT="1"/>
      <dgm:spPr/>
      <dgm:t>
        <a:bodyPr/>
        <a:lstStyle/>
        <a:p>
          <a:r>
            <a:rPr lang="en-US" sz="4800" dirty="0"/>
            <a:t>Integrity</a:t>
          </a:r>
        </a:p>
        <a:p>
          <a:r>
            <a:rPr lang="en-US" sz="2400" dirty="0"/>
            <a:t>Behaving As Promised</a:t>
          </a:r>
        </a:p>
      </dgm:t>
    </dgm:pt>
    <dgm:pt modelId="{9B918AF7-D5E5-4A37-BD6B-13A5D1CF2054}" type="parTrans" cxnId="{A9D480A4-2AD4-4E6F-9D59-BAF76BF02210}">
      <dgm:prSet/>
      <dgm:spPr/>
      <dgm:t>
        <a:bodyPr/>
        <a:lstStyle/>
        <a:p>
          <a:endParaRPr lang="en-US"/>
        </a:p>
      </dgm:t>
    </dgm:pt>
    <dgm:pt modelId="{E9CE1298-A858-46F3-92DA-6F10ECEDDE3C}" type="sibTrans" cxnId="{A9D480A4-2AD4-4E6F-9D59-BAF76BF02210}">
      <dgm:prSet/>
      <dgm:spPr/>
      <dgm:t>
        <a:bodyPr/>
        <a:lstStyle/>
        <a:p>
          <a:endParaRPr lang="en-US"/>
        </a:p>
      </dgm:t>
    </dgm:pt>
    <dgm:pt modelId="{1770F9CB-50D0-4516-8E8D-47D20E6CFD00}">
      <dgm:prSet phldrT="[Text]" custT="1"/>
      <dgm:spPr/>
      <dgm:t>
        <a:bodyPr/>
        <a:lstStyle/>
        <a:p>
          <a:r>
            <a:rPr lang="en-US" sz="4800" dirty="0"/>
            <a:t>Engaged</a:t>
          </a:r>
        </a:p>
        <a:p>
          <a:r>
            <a:rPr lang="en-US" sz="2400" dirty="0"/>
            <a:t>Personal Fulfilment Through Passionate Purpose</a:t>
          </a:r>
        </a:p>
      </dgm:t>
    </dgm:pt>
    <dgm:pt modelId="{64C7B243-FE2F-4567-8F13-F23B192EE8DF}" type="parTrans" cxnId="{92AC09B5-66B0-421B-8AC6-6BA1AF3CA551}">
      <dgm:prSet/>
      <dgm:spPr/>
      <dgm:t>
        <a:bodyPr/>
        <a:lstStyle/>
        <a:p>
          <a:endParaRPr lang="en-US"/>
        </a:p>
      </dgm:t>
    </dgm:pt>
    <dgm:pt modelId="{01E5D986-87BB-4AA7-8515-08F0B20E8331}" type="sibTrans" cxnId="{92AC09B5-66B0-421B-8AC6-6BA1AF3CA551}">
      <dgm:prSet/>
      <dgm:spPr/>
      <dgm:t>
        <a:bodyPr/>
        <a:lstStyle/>
        <a:p>
          <a:endParaRPr lang="en-US"/>
        </a:p>
      </dgm:t>
    </dgm:pt>
    <dgm:pt modelId="{08F2E23D-927B-4A16-9573-48DAC220A558}" type="pres">
      <dgm:prSet presAssocID="{E6999AF6-EFE2-4DB2-A78C-F21D3F416F7E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B87B8F0-537D-4F71-9C6D-2FC3DE5CD965}" type="pres">
      <dgm:prSet presAssocID="{E6999AF6-EFE2-4DB2-A78C-F21D3F416F7E}" presName="matrix" presStyleCnt="0"/>
      <dgm:spPr/>
    </dgm:pt>
    <dgm:pt modelId="{C93E1843-1E05-4496-BD87-89C6167D4B7A}" type="pres">
      <dgm:prSet presAssocID="{E6999AF6-EFE2-4DB2-A78C-F21D3F416F7E}" presName="tile1" presStyleLbl="node1" presStyleIdx="0" presStyleCnt="4"/>
      <dgm:spPr/>
    </dgm:pt>
    <dgm:pt modelId="{F6FC77CE-5318-4295-87E9-B5E9951AA16D}" type="pres">
      <dgm:prSet presAssocID="{E6999AF6-EFE2-4DB2-A78C-F21D3F416F7E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3F0843F-BD71-4FA6-A583-8FBDB3F59466}" type="pres">
      <dgm:prSet presAssocID="{E6999AF6-EFE2-4DB2-A78C-F21D3F416F7E}" presName="tile2" presStyleLbl="node1" presStyleIdx="1" presStyleCnt="4"/>
      <dgm:spPr/>
    </dgm:pt>
    <dgm:pt modelId="{5EC03BC9-1F16-43E0-9382-D7BAE63E5582}" type="pres">
      <dgm:prSet presAssocID="{E6999AF6-EFE2-4DB2-A78C-F21D3F416F7E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B56CE6D-C915-4BEF-A878-B2316A141173}" type="pres">
      <dgm:prSet presAssocID="{E6999AF6-EFE2-4DB2-A78C-F21D3F416F7E}" presName="tile3" presStyleLbl="node1" presStyleIdx="2" presStyleCnt="4"/>
      <dgm:spPr/>
    </dgm:pt>
    <dgm:pt modelId="{6B25A23C-4EA3-4802-8CEB-E473D7E467E1}" type="pres">
      <dgm:prSet presAssocID="{E6999AF6-EFE2-4DB2-A78C-F21D3F416F7E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5DF03D4F-1A91-4A4F-87BC-1CFFC856B2CE}" type="pres">
      <dgm:prSet presAssocID="{E6999AF6-EFE2-4DB2-A78C-F21D3F416F7E}" presName="tile4" presStyleLbl="node1" presStyleIdx="3" presStyleCnt="4"/>
      <dgm:spPr/>
    </dgm:pt>
    <dgm:pt modelId="{67C13B91-14F0-4D06-B3D4-792EFDB9F741}" type="pres">
      <dgm:prSet presAssocID="{E6999AF6-EFE2-4DB2-A78C-F21D3F416F7E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DFC10C1E-87E0-4E0B-9417-15E9DABE13C8}" type="pres">
      <dgm:prSet presAssocID="{E6999AF6-EFE2-4DB2-A78C-F21D3F416F7E}" presName="centerTile" presStyleLbl="fgShp" presStyleIdx="0" presStyleCnt="1" custScaleX="138392" custScaleY="108719">
        <dgm:presLayoutVars>
          <dgm:chMax val="0"/>
          <dgm:chPref val="0"/>
        </dgm:presLayoutVars>
      </dgm:prSet>
      <dgm:spPr/>
    </dgm:pt>
  </dgm:ptLst>
  <dgm:cxnLst>
    <dgm:cxn modelId="{B2374F20-E948-49D7-A380-A21B0A662828}" type="presOf" srcId="{727766D0-D534-4B9B-A0BD-CF33233B27F6}" destId="{5B56CE6D-C915-4BEF-A878-B2316A141173}" srcOrd="0" destOrd="0" presId="urn:microsoft.com/office/officeart/2005/8/layout/matrix1"/>
    <dgm:cxn modelId="{A9D480A4-2AD4-4E6F-9D59-BAF76BF02210}" srcId="{BF24AEBA-2E51-46E5-8829-20C6715B8F77}" destId="{727766D0-D534-4B9B-A0BD-CF33233B27F6}" srcOrd="2" destOrd="0" parTransId="{9B918AF7-D5E5-4A37-BD6B-13A5D1CF2054}" sibTransId="{E9CE1298-A858-46F3-92DA-6F10ECEDDE3C}"/>
    <dgm:cxn modelId="{13AB7259-DB31-4494-BB3A-E8675A3CBC37}" type="presOf" srcId="{7047908D-61C1-483A-8C62-8C32C1D7902B}" destId="{F6FC77CE-5318-4295-87E9-B5E9951AA16D}" srcOrd="1" destOrd="0" presId="urn:microsoft.com/office/officeart/2005/8/layout/matrix1"/>
    <dgm:cxn modelId="{4443A491-1669-4EF6-95B2-DE948109DE1B}" srcId="{BF24AEBA-2E51-46E5-8829-20C6715B8F77}" destId="{00AC9695-ED14-49E0-8673-B6FC60C82238}" srcOrd="1" destOrd="0" parTransId="{98C19CA3-89D7-443F-B0DF-EA449FF0515E}" sibTransId="{EADFCE78-4F1B-465A-9BA7-F69E01683470}"/>
    <dgm:cxn modelId="{1A57D123-4E43-45FD-9416-DCBD6C265457}" srcId="{BF24AEBA-2E51-46E5-8829-20C6715B8F77}" destId="{7047908D-61C1-483A-8C62-8C32C1D7902B}" srcOrd="0" destOrd="0" parTransId="{025E8B03-5059-42BB-9F08-210B5D718874}" sibTransId="{094BB3F8-A44C-4543-AD26-40B314B899B1}"/>
    <dgm:cxn modelId="{00F3E467-2589-4ECB-A1D2-4C366F955F62}" type="presOf" srcId="{E6999AF6-EFE2-4DB2-A78C-F21D3F416F7E}" destId="{08F2E23D-927B-4A16-9573-48DAC220A558}" srcOrd="0" destOrd="0" presId="urn:microsoft.com/office/officeart/2005/8/layout/matrix1"/>
    <dgm:cxn modelId="{AD81AA97-2522-4C4F-A79D-ED8825852AFD}" type="presOf" srcId="{00AC9695-ED14-49E0-8673-B6FC60C82238}" destId="{5EC03BC9-1F16-43E0-9382-D7BAE63E5582}" srcOrd="1" destOrd="0" presId="urn:microsoft.com/office/officeart/2005/8/layout/matrix1"/>
    <dgm:cxn modelId="{94A8F953-D0DB-42A9-A3AA-E6BAE520F61B}" srcId="{E6999AF6-EFE2-4DB2-A78C-F21D3F416F7E}" destId="{BF24AEBA-2E51-46E5-8829-20C6715B8F77}" srcOrd="0" destOrd="0" parTransId="{A984A45D-5291-4647-B6E3-D3564439029B}" sibTransId="{0D2A0573-CD51-46A5-85CB-5310885E45CF}"/>
    <dgm:cxn modelId="{6A80115E-561F-423A-BC77-DC8BB078BB77}" type="presOf" srcId="{1770F9CB-50D0-4516-8E8D-47D20E6CFD00}" destId="{5DF03D4F-1A91-4A4F-87BC-1CFFC856B2CE}" srcOrd="0" destOrd="0" presId="urn:microsoft.com/office/officeart/2005/8/layout/matrix1"/>
    <dgm:cxn modelId="{92AC09B5-66B0-421B-8AC6-6BA1AF3CA551}" srcId="{BF24AEBA-2E51-46E5-8829-20C6715B8F77}" destId="{1770F9CB-50D0-4516-8E8D-47D20E6CFD00}" srcOrd="3" destOrd="0" parTransId="{64C7B243-FE2F-4567-8F13-F23B192EE8DF}" sibTransId="{01E5D986-87BB-4AA7-8515-08F0B20E8331}"/>
    <dgm:cxn modelId="{6EBBF07D-2D21-4490-BBF0-4BE48779C3F7}" type="presOf" srcId="{BF24AEBA-2E51-46E5-8829-20C6715B8F77}" destId="{DFC10C1E-87E0-4E0B-9417-15E9DABE13C8}" srcOrd="0" destOrd="0" presId="urn:microsoft.com/office/officeart/2005/8/layout/matrix1"/>
    <dgm:cxn modelId="{08D4CB52-36F5-404E-B1E2-33DB8ABA11EA}" type="presOf" srcId="{1770F9CB-50D0-4516-8E8D-47D20E6CFD00}" destId="{67C13B91-14F0-4D06-B3D4-792EFDB9F741}" srcOrd="1" destOrd="0" presId="urn:microsoft.com/office/officeart/2005/8/layout/matrix1"/>
    <dgm:cxn modelId="{0368B62E-AD4B-497B-B80B-9742F3A51389}" type="presOf" srcId="{7047908D-61C1-483A-8C62-8C32C1D7902B}" destId="{C93E1843-1E05-4496-BD87-89C6167D4B7A}" srcOrd="0" destOrd="0" presId="urn:microsoft.com/office/officeart/2005/8/layout/matrix1"/>
    <dgm:cxn modelId="{E96BEF68-A779-4716-9447-3BED9D7FFA5D}" type="presOf" srcId="{00AC9695-ED14-49E0-8673-B6FC60C82238}" destId="{A3F0843F-BD71-4FA6-A583-8FBDB3F59466}" srcOrd="0" destOrd="0" presId="urn:microsoft.com/office/officeart/2005/8/layout/matrix1"/>
    <dgm:cxn modelId="{F88DFBF2-6B29-48F7-850F-111B4176CB13}" type="presOf" srcId="{727766D0-D534-4B9B-A0BD-CF33233B27F6}" destId="{6B25A23C-4EA3-4802-8CEB-E473D7E467E1}" srcOrd="1" destOrd="0" presId="urn:microsoft.com/office/officeart/2005/8/layout/matrix1"/>
    <dgm:cxn modelId="{BF425737-837B-4313-B627-3C074C527C66}" type="presParOf" srcId="{08F2E23D-927B-4A16-9573-48DAC220A558}" destId="{0B87B8F0-537D-4F71-9C6D-2FC3DE5CD965}" srcOrd="0" destOrd="0" presId="urn:microsoft.com/office/officeart/2005/8/layout/matrix1"/>
    <dgm:cxn modelId="{15016885-BD05-4F18-8236-4A7FC8C27709}" type="presParOf" srcId="{0B87B8F0-537D-4F71-9C6D-2FC3DE5CD965}" destId="{C93E1843-1E05-4496-BD87-89C6167D4B7A}" srcOrd="0" destOrd="0" presId="urn:microsoft.com/office/officeart/2005/8/layout/matrix1"/>
    <dgm:cxn modelId="{C6D5AF2B-6AA8-4207-904F-210A0DADB5E9}" type="presParOf" srcId="{0B87B8F0-537D-4F71-9C6D-2FC3DE5CD965}" destId="{F6FC77CE-5318-4295-87E9-B5E9951AA16D}" srcOrd="1" destOrd="0" presId="urn:microsoft.com/office/officeart/2005/8/layout/matrix1"/>
    <dgm:cxn modelId="{40CD9654-9B7B-429F-AE5A-458C1BBF74D7}" type="presParOf" srcId="{0B87B8F0-537D-4F71-9C6D-2FC3DE5CD965}" destId="{A3F0843F-BD71-4FA6-A583-8FBDB3F59466}" srcOrd="2" destOrd="0" presId="urn:microsoft.com/office/officeart/2005/8/layout/matrix1"/>
    <dgm:cxn modelId="{1C68E01A-9BD8-47B0-B586-8CAEABD0348E}" type="presParOf" srcId="{0B87B8F0-537D-4F71-9C6D-2FC3DE5CD965}" destId="{5EC03BC9-1F16-43E0-9382-D7BAE63E5582}" srcOrd="3" destOrd="0" presId="urn:microsoft.com/office/officeart/2005/8/layout/matrix1"/>
    <dgm:cxn modelId="{0789DA7E-DFC1-41D5-A1EB-37E75451411A}" type="presParOf" srcId="{0B87B8F0-537D-4F71-9C6D-2FC3DE5CD965}" destId="{5B56CE6D-C915-4BEF-A878-B2316A141173}" srcOrd="4" destOrd="0" presId="urn:microsoft.com/office/officeart/2005/8/layout/matrix1"/>
    <dgm:cxn modelId="{C76078CF-CEFA-4B60-B7E4-99523C6D91F2}" type="presParOf" srcId="{0B87B8F0-537D-4F71-9C6D-2FC3DE5CD965}" destId="{6B25A23C-4EA3-4802-8CEB-E473D7E467E1}" srcOrd="5" destOrd="0" presId="urn:microsoft.com/office/officeart/2005/8/layout/matrix1"/>
    <dgm:cxn modelId="{26F7D7DC-7427-4404-BD34-91F859F49DBE}" type="presParOf" srcId="{0B87B8F0-537D-4F71-9C6D-2FC3DE5CD965}" destId="{5DF03D4F-1A91-4A4F-87BC-1CFFC856B2CE}" srcOrd="6" destOrd="0" presId="urn:microsoft.com/office/officeart/2005/8/layout/matrix1"/>
    <dgm:cxn modelId="{D7377DBC-63D5-47E3-A5FC-BC04751B7CAC}" type="presParOf" srcId="{0B87B8F0-537D-4F71-9C6D-2FC3DE5CD965}" destId="{67C13B91-14F0-4D06-B3D4-792EFDB9F741}" srcOrd="7" destOrd="0" presId="urn:microsoft.com/office/officeart/2005/8/layout/matrix1"/>
    <dgm:cxn modelId="{26829255-AAFA-47F4-BD19-C3F5C8B1F66D}" type="presParOf" srcId="{08F2E23D-927B-4A16-9573-48DAC220A558}" destId="{DFC10C1E-87E0-4E0B-9417-15E9DABE13C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999AF6-EFE2-4DB2-A78C-F21D3F416F7E}" type="doc">
      <dgm:prSet loTypeId="urn:microsoft.com/office/officeart/2005/8/layout/cycle4" loCatId="matrix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F24AEBA-2E51-46E5-8829-20C6715B8F77}">
      <dgm:prSet phldrT="[Text]"/>
      <dgm:spPr/>
      <dgm:t>
        <a:bodyPr/>
        <a:lstStyle/>
        <a:p>
          <a:r>
            <a:rPr lang="en-US" dirty="0"/>
            <a:t>Decision Making Capability</a:t>
          </a:r>
        </a:p>
      </dgm:t>
    </dgm:pt>
    <dgm:pt modelId="{A984A45D-5291-4647-B6E3-D3564439029B}" type="parTrans" cxnId="{94A8F953-D0DB-42A9-A3AA-E6BAE520F61B}">
      <dgm:prSet/>
      <dgm:spPr/>
      <dgm:t>
        <a:bodyPr/>
        <a:lstStyle/>
        <a:p>
          <a:endParaRPr lang="en-US"/>
        </a:p>
      </dgm:t>
    </dgm:pt>
    <dgm:pt modelId="{0D2A0573-CD51-46A5-85CB-5310885E45CF}" type="sibTrans" cxnId="{94A8F953-D0DB-42A9-A3AA-E6BAE520F61B}">
      <dgm:prSet/>
      <dgm:spPr/>
      <dgm:t>
        <a:bodyPr/>
        <a:lstStyle/>
        <a:p>
          <a:endParaRPr lang="en-US"/>
        </a:p>
      </dgm:t>
    </dgm:pt>
    <dgm:pt modelId="{7047908D-61C1-483A-8C62-8C32C1D7902B}">
      <dgm:prSet phldrT="[Text]"/>
      <dgm:spPr/>
      <dgm:t>
        <a:bodyPr/>
        <a:lstStyle/>
        <a:p>
          <a:r>
            <a:rPr lang="en-US" dirty="0"/>
            <a:t>Lead Indicators</a:t>
          </a:r>
        </a:p>
      </dgm:t>
    </dgm:pt>
    <dgm:pt modelId="{025E8B03-5059-42BB-9F08-210B5D718874}" type="parTrans" cxnId="{1A57D123-4E43-45FD-9416-DCBD6C265457}">
      <dgm:prSet/>
      <dgm:spPr/>
      <dgm:t>
        <a:bodyPr/>
        <a:lstStyle/>
        <a:p>
          <a:endParaRPr lang="en-US"/>
        </a:p>
      </dgm:t>
    </dgm:pt>
    <dgm:pt modelId="{094BB3F8-A44C-4543-AD26-40B314B899B1}" type="sibTrans" cxnId="{1A57D123-4E43-45FD-9416-DCBD6C265457}">
      <dgm:prSet/>
      <dgm:spPr/>
      <dgm:t>
        <a:bodyPr/>
        <a:lstStyle/>
        <a:p>
          <a:endParaRPr lang="en-US"/>
        </a:p>
      </dgm:t>
    </dgm:pt>
    <dgm:pt modelId="{4EBAC009-2BC3-464B-9778-F3A1FD89BE34}">
      <dgm:prSet phldrT="[Text]"/>
      <dgm:spPr/>
      <dgm:t>
        <a:bodyPr/>
        <a:lstStyle/>
        <a:p>
          <a:r>
            <a:rPr lang="en-US" dirty="0"/>
            <a:t>Missed Opportunities</a:t>
          </a:r>
        </a:p>
      </dgm:t>
    </dgm:pt>
    <dgm:pt modelId="{7B005A44-5785-404D-B9A0-787F233ECE1C}" type="parTrans" cxnId="{1B33F92F-D771-45A1-BDE5-76D5D8DD0DDE}">
      <dgm:prSet/>
      <dgm:spPr/>
      <dgm:t>
        <a:bodyPr/>
        <a:lstStyle/>
        <a:p>
          <a:endParaRPr lang="en-US"/>
        </a:p>
      </dgm:t>
    </dgm:pt>
    <dgm:pt modelId="{A8A4BB74-4ADE-4220-A4DE-C7A159605161}" type="sibTrans" cxnId="{1B33F92F-D771-45A1-BDE5-76D5D8DD0DDE}">
      <dgm:prSet/>
      <dgm:spPr/>
      <dgm:t>
        <a:bodyPr/>
        <a:lstStyle/>
        <a:p>
          <a:endParaRPr lang="en-US"/>
        </a:p>
      </dgm:t>
    </dgm:pt>
    <dgm:pt modelId="{80C5BECB-7129-403D-83F4-403FDC60F392}">
      <dgm:prSet phldrT="[Text]"/>
      <dgm:spPr/>
      <dgm:t>
        <a:bodyPr/>
        <a:lstStyle/>
        <a:p>
          <a:r>
            <a:rPr lang="en-US" dirty="0"/>
            <a:t> Lead Generation</a:t>
          </a:r>
        </a:p>
      </dgm:t>
    </dgm:pt>
    <dgm:pt modelId="{5624FCDE-0896-4B1C-AF7C-0F21DC1CB772}" type="parTrans" cxnId="{4489DBB5-1559-461D-84EF-18ED90DA7252}">
      <dgm:prSet/>
      <dgm:spPr/>
      <dgm:t>
        <a:bodyPr/>
        <a:lstStyle/>
        <a:p>
          <a:endParaRPr lang="en-US"/>
        </a:p>
      </dgm:t>
    </dgm:pt>
    <dgm:pt modelId="{FFAB6BDD-B62A-4D70-B07F-BB0EF429B7B4}" type="sibTrans" cxnId="{4489DBB5-1559-461D-84EF-18ED90DA7252}">
      <dgm:prSet/>
      <dgm:spPr/>
      <dgm:t>
        <a:bodyPr/>
        <a:lstStyle/>
        <a:p>
          <a:endParaRPr lang="en-US"/>
        </a:p>
      </dgm:t>
    </dgm:pt>
    <dgm:pt modelId="{C854549E-2A22-4D92-848F-2062795C1BB6}">
      <dgm:prSet phldrT="[Text]"/>
      <dgm:spPr/>
      <dgm:t>
        <a:bodyPr/>
        <a:lstStyle/>
        <a:p>
          <a:r>
            <a:rPr lang="en-US" dirty="0"/>
            <a:t>Better Processes</a:t>
          </a:r>
        </a:p>
      </dgm:t>
    </dgm:pt>
    <dgm:pt modelId="{72FDB423-C4B7-4237-B062-1561A6F6811C}" type="parTrans" cxnId="{F3EDF278-A934-4785-A8AE-880796487FF8}">
      <dgm:prSet/>
      <dgm:spPr/>
      <dgm:t>
        <a:bodyPr/>
        <a:lstStyle/>
        <a:p>
          <a:endParaRPr lang="en-US"/>
        </a:p>
      </dgm:t>
    </dgm:pt>
    <dgm:pt modelId="{CCA77790-1AC2-40DF-BE0A-BB6BD0A6F003}" type="sibTrans" cxnId="{F3EDF278-A934-4785-A8AE-880796487FF8}">
      <dgm:prSet/>
      <dgm:spPr/>
      <dgm:t>
        <a:bodyPr/>
        <a:lstStyle/>
        <a:p>
          <a:endParaRPr lang="en-US"/>
        </a:p>
      </dgm:t>
    </dgm:pt>
    <dgm:pt modelId="{31DE953C-AA4D-4CCC-B89A-5899021CABCE}">
      <dgm:prSet phldrT="[Text]"/>
      <dgm:spPr/>
      <dgm:t>
        <a:bodyPr/>
        <a:lstStyle/>
        <a:p>
          <a:r>
            <a:rPr lang="en-US" dirty="0"/>
            <a:t> Process Improvement</a:t>
          </a:r>
        </a:p>
      </dgm:t>
    </dgm:pt>
    <dgm:pt modelId="{B37FC621-564A-4CB9-AE28-F59701E8814F}" type="parTrans" cxnId="{003299E5-37B0-4B6C-B286-2864DE2D6BE2}">
      <dgm:prSet/>
      <dgm:spPr/>
      <dgm:t>
        <a:bodyPr/>
        <a:lstStyle/>
        <a:p>
          <a:endParaRPr lang="en-US"/>
        </a:p>
      </dgm:t>
    </dgm:pt>
    <dgm:pt modelId="{FF42089A-BCF4-4302-83A8-81D5FDADA5F6}" type="sibTrans" cxnId="{003299E5-37B0-4B6C-B286-2864DE2D6BE2}">
      <dgm:prSet/>
      <dgm:spPr/>
      <dgm:t>
        <a:bodyPr/>
        <a:lstStyle/>
        <a:p>
          <a:endParaRPr lang="en-US"/>
        </a:p>
      </dgm:t>
    </dgm:pt>
    <dgm:pt modelId="{2551AF17-6299-4268-BEA6-F149CE9C7141}">
      <dgm:prSet phldrT="[Text]"/>
      <dgm:spPr/>
      <dgm:t>
        <a:bodyPr/>
        <a:lstStyle/>
        <a:p>
          <a:r>
            <a:rPr lang="en-US" dirty="0"/>
            <a:t>Efficiency of People</a:t>
          </a:r>
        </a:p>
      </dgm:t>
    </dgm:pt>
    <dgm:pt modelId="{6C11B7F2-E337-4D79-A154-BB82C7ABF3CA}" type="parTrans" cxnId="{2E5F9FF9-4A44-4E14-ABA1-2B6EC1DC953A}">
      <dgm:prSet/>
      <dgm:spPr/>
      <dgm:t>
        <a:bodyPr/>
        <a:lstStyle/>
        <a:p>
          <a:endParaRPr lang="en-US"/>
        </a:p>
      </dgm:t>
    </dgm:pt>
    <dgm:pt modelId="{7F3956BF-B4FA-4932-ACC4-ACFF377EDC21}" type="sibTrans" cxnId="{2E5F9FF9-4A44-4E14-ABA1-2B6EC1DC953A}">
      <dgm:prSet/>
      <dgm:spPr/>
      <dgm:t>
        <a:bodyPr/>
        <a:lstStyle/>
        <a:p>
          <a:endParaRPr lang="en-US"/>
        </a:p>
      </dgm:t>
    </dgm:pt>
    <dgm:pt modelId="{4BF3A2D2-F730-4F53-8D70-F58037790465}">
      <dgm:prSet phldrT="[Text]"/>
      <dgm:spPr/>
      <dgm:t>
        <a:bodyPr/>
        <a:lstStyle/>
        <a:p>
          <a:r>
            <a:rPr lang="en-US" dirty="0"/>
            <a:t> Embedded Technology</a:t>
          </a:r>
        </a:p>
      </dgm:t>
    </dgm:pt>
    <dgm:pt modelId="{63D365B6-4346-4C8D-AF18-E9B1730BC252}" type="parTrans" cxnId="{716348C4-17BE-4C49-B835-4A42C0152F52}">
      <dgm:prSet/>
      <dgm:spPr/>
      <dgm:t>
        <a:bodyPr/>
        <a:lstStyle/>
        <a:p>
          <a:endParaRPr lang="en-US"/>
        </a:p>
      </dgm:t>
    </dgm:pt>
    <dgm:pt modelId="{49D062D6-CA93-4A6A-BB9F-0A923A84582A}" type="sibTrans" cxnId="{716348C4-17BE-4C49-B835-4A42C0152F52}">
      <dgm:prSet/>
      <dgm:spPr/>
      <dgm:t>
        <a:bodyPr/>
        <a:lstStyle/>
        <a:p>
          <a:endParaRPr lang="en-US"/>
        </a:p>
      </dgm:t>
    </dgm:pt>
    <dgm:pt modelId="{00AC9695-ED14-49E0-8673-B6FC60C82238}">
      <dgm:prSet phldrT="[Text]"/>
      <dgm:spPr/>
      <dgm:t>
        <a:bodyPr/>
        <a:lstStyle/>
        <a:p>
          <a:r>
            <a:rPr lang="en-US" dirty="0"/>
            <a:t>Lag Indicators</a:t>
          </a:r>
        </a:p>
      </dgm:t>
    </dgm:pt>
    <dgm:pt modelId="{98C19CA3-89D7-443F-B0DF-EA449FF0515E}" type="parTrans" cxnId="{4443A491-1669-4EF6-95B2-DE948109DE1B}">
      <dgm:prSet/>
      <dgm:spPr/>
      <dgm:t>
        <a:bodyPr/>
        <a:lstStyle/>
        <a:p>
          <a:endParaRPr lang="en-US"/>
        </a:p>
      </dgm:t>
    </dgm:pt>
    <dgm:pt modelId="{EADFCE78-4F1B-465A-9BA7-F69E01683470}" type="sibTrans" cxnId="{4443A491-1669-4EF6-95B2-DE948109DE1B}">
      <dgm:prSet/>
      <dgm:spPr/>
      <dgm:t>
        <a:bodyPr/>
        <a:lstStyle/>
        <a:p>
          <a:endParaRPr lang="en-US"/>
        </a:p>
      </dgm:t>
    </dgm:pt>
    <dgm:pt modelId="{727766D0-D534-4B9B-A0BD-CF33233B27F6}">
      <dgm:prSet phldrT="[Text]"/>
      <dgm:spPr/>
      <dgm:t>
        <a:bodyPr/>
        <a:lstStyle/>
        <a:p>
          <a:r>
            <a:rPr lang="en-US" dirty="0"/>
            <a:t>People Indicators</a:t>
          </a:r>
        </a:p>
      </dgm:t>
    </dgm:pt>
    <dgm:pt modelId="{9B918AF7-D5E5-4A37-BD6B-13A5D1CF2054}" type="parTrans" cxnId="{A9D480A4-2AD4-4E6F-9D59-BAF76BF02210}">
      <dgm:prSet/>
      <dgm:spPr/>
      <dgm:t>
        <a:bodyPr/>
        <a:lstStyle/>
        <a:p>
          <a:endParaRPr lang="en-US"/>
        </a:p>
      </dgm:t>
    </dgm:pt>
    <dgm:pt modelId="{E9CE1298-A858-46F3-92DA-6F10ECEDDE3C}" type="sibTrans" cxnId="{A9D480A4-2AD4-4E6F-9D59-BAF76BF02210}">
      <dgm:prSet/>
      <dgm:spPr/>
      <dgm:t>
        <a:bodyPr/>
        <a:lstStyle/>
        <a:p>
          <a:endParaRPr lang="en-US"/>
        </a:p>
      </dgm:t>
    </dgm:pt>
    <dgm:pt modelId="{1770F9CB-50D0-4516-8E8D-47D20E6CFD00}">
      <dgm:prSet phldrT="[Text]"/>
      <dgm:spPr/>
      <dgm:t>
        <a:bodyPr/>
        <a:lstStyle/>
        <a:p>
          <a:r>
            <a:rPr lang="en-US" dirty="0"/>
            <a:t>Available via Multiple Devices</a:t>
          </a:r>
        </a:p>
      </dgm:t>
    </dgm:pt>
    <dgm:pt modelId="{64C7B243-FE2F-4567-8F13-F23B192EE8DF}" type="parTrans" cxnId="{92AC09B5-66B0-421B-8AC6-6BA1AF3CA551}">
      <dgm:prSet/>
      <dgm:spPr/>
      <dgm:t>
        <a:bodyPr/>
        <a:lstStyle/>
        <a:p>
          <a:endParaRPr lang="en-US"/>
        </a:p>
      </dgm:t>
    </dgm:pt>
    <dgm:pt modelId="{01E5D986-87BB-4AA7-8515-08F0B20E8331}" type="sibTrans" cxnId="{92AC09B5-66B0-421B-8AC6-6BA1AF3CA551}">
      <dgm:prSet/>
      <dgm:spPr/>
      <dgm:t>
        <a:bodyPr/>
        <a:lstStyle/>
        <a:p>
          <a:endParaRPr lang="en-US"/>
        </a:p>
      </dgm:t>
    </dgm:pt>
    <dgm:pt modelId="{39DA6330-E7FF-4D99-BC9C-839CB1D85643}">
      <dgm:prSet phldrT="[Text]"/>
      <dgm:spPr/>
      <dgm:t>
        <a:bodyPr/>
        <a:lstStyle/>
        <a:p>
          <a:r>
            <a:rPr lang="en-US" dirty="0"/>
            <a:t> Sales Management</a:t>
          </a:r>
        </a:p>
      </dgm:t>
    </dgm:pt>
    <dgm:pt modelId="{99D28393-DB6D-45A3-9BE7-810A2571A4EF}" type="parTrans" cxnId="{B11ABBD1-534B-42E3-84F0-0ED3A62F80BE}">
      <dgm:prSet/>
      <dgm:spPr/>
      <dgm:t>
        <a:bodyPr/>
        <a:lstStyle/>
        <a:p>
          <a:endParaRPr lang="en-US"/>
        </a:p>
      </dgm:t>
    </dgm:pt>
    <dgm:pt modelId="{CEC6F90B-C4D8-448D-8A74-6247E63E29D8}" type="sibTrans" cxnId="{B11ABBD1-534B-42E3-84F0-0ED3A62F80BE}">
      <dgm:prSet/>
      <dgm:spPr/>
      <dgm:t>
        <a:bodyPr/>
        <a:lstStyle/>
        <a:p>
          <a:endParaRPr lang="en-US"/>
        </a:p>
      </dgm:t>
    </dgm:pt>
    <dgm:pt modelId="{F0474B7E-DDBC-472B-BE5B-6C1D118B1365}">
      <dgm:prSet phldrT="[Text]"/>
      <dgm:spPr/>
      <dgm:t>
        <a:bodyPr/>
        <a:lstStyle/>
        <a:p>
          <a:r>
            <a:rPr lang="en-US" dirty="0"/>
            <a:t> Delivery Management</a:t>
          </a:r>
        </a:p>
      </dgm:t>
    </dgm:pt>
    <dgm:pt modelId="{2DD856C3-F220-4645-A226-66EAED42E766}" type="parTrans" cxnId="{D736F49B-2795-4304-8AC7-01B2A1404BD5}">
      <dgm:prSet/>
      <dgm:spPr/>
      <dgm:t>
        <a:bodyPr/>
        <a:lstStyle/>
        <a:p>
          <a:endParaRPr lang="en-US"/>
        </a:p>
      </dgm:t>
    </dgm:pt>
    <dgm:pt modelId="{483A692A-BC88-4526-8069-84CB53D42AD9}" type="sibTrans" cxnId="{D736F49B-2795-4304-8AC7-01B2A1404BD5}">
      <dgm:prSet/>
      <dgm:spPr/>
      <dgm:t>
        <a:bodyPr/>
        <a:lstStyle/>
        <a:p>
          <a:endParaRPr lang="en-US"/>
        </a:p>
      </dgm:t>
    </dgm:pt>
    <dgm:pt modelId="{97B5B439-CAAB-410F-8DCF-64E4363313F6}">
      <dgm:prSet phldrT="[Text]"/>
      <dgm:spPr/>
      <dgm:t>
        <a:bodyPr/>
        <a:lstStyle/>
        <a:p>
          <a:r>
            <a:rPr lang="en-US" dirty="0"/>
            <a:t> Retention &amp; Growth</a:t>
          </a:r>
        </a:p>
      </dgm:t>
    </dgm:pt>
    <dgm:pt modelId="{47C131EC-811C-4DC1-BC31-83C1C8D78DC8}" type="parTrans" cxnId="{19C95666-AAC0-485E-B80E-3D3CF685D071}">
      <dgm:prSet/>
      <dgm:spPr/>
      <dgm:t>
        <a:bodyPr/>
        <a:lstStyle/>
        <a:p>
          <a:endParaRPr lang="en-US"/>
        </a:p>
      </dgm:t>
    </dgm:pt>
    <dgm:pt modelId="{4590556C-D7E6-475F-B050-E448D41AD369}" type="sibTrans" cxnId="{19C95666-AAC0-485E-B80E-3D3CF685D071}">
      <dgm:prSet/>
      <dgm:spPr/>
      <dgm:t>
        <a:bodyPr/>
        <a:lstStyle/>
        <a:p>
          <a:endParaRPr lang="en-US"/>
        </a:p>
      </dgm:t>
    </dgm:pt>
    <dgm:pt modelId="{155A680E-1384-4A11-B4CA-9383CA864A9D}">
      <dgm:prSet phldrT="[Text]"/>
      <dgm:spPr/>
      <dgm:t>
        <a:bodyPr/>
        <a:lstStyle/>
        <a:p>
          <a:r>
            <a:rPr lang="en-US" dirty="0"/>
            <a:t> Roles are clear</a:t>
          </a:r>
        </a:p>
      </dgm:t>
    </dgm:pt>
    <dgm:pt modelId="{F71B871A-0BC5-49C4-AB98-35AE79055DBB}" type="parTrans" cxnId="{3BDB994F-39B9-4ADE-9D3C-8F04DEA82FFF}">
      <dgm:prSet/>
      <dgm:spPr/>
      <dgm:t>
        <a:bodyPr/>
        <a:lstStyle/>
        <a:p>
          <a:endParaRPr lang="en-US"/>
        </a:p>
      </dgm:t>
    </dgm:pt>
    <dgm:pt modelId="{80F9B198-3B74-4636-BDDA-6014840D51E4}" type="sibTrans" cxnId="{3BDB994F-39B9-4ADE-9D3C-8F04DEA82FFF}">
      <dgm:prSet/>
      <dgm:spPr/>
      <dgm:t>
        <a:bodyPr/>
        <a:lstStyle/>
        <a:p>
          <a:endParaRPr lang="en-US"/>
        </a:p>
      </dgm:t>
    </dgm:pt>
    <dgm:pt modelId="{5E35B073-039C-439F-85A5-16440254238B}">
      <dgm:prSet phldrT="[Text]"/>
      <dgm:spPr/>
      <dgm:t>
        <a:bodyPr/>
        <a:lstStyle/>
        <a:p>
          <a:r>
            <a:rPr lang="en-US" dirty="0"/>
            <a:t> Technology Supports People</a:t>
          </a:r>
        </a:p>
      </dgm:t>
    </dgm:pt>
    <dgm:pt modelId="{47893956-608E-42F8-9B22-02B006C85055}" type="parTrans" cxnId="{DFFE0F18-DCD2-4EC1-B762-C8B32C633008}">
      <dgm:prSet/>
      <dgm:spPr/>
      <dgm:t>
        <a:bodyPr/>
        <a:lstStyle/>
        <a:p>
          <a:endParaRPr lang="en-US"/>
        </a:p>
      </dgm:t>
    </dgm:pt>
    <dgm:pt modelId="{10DB71A5-B26A-4951-A2C2-821F48FF4752}" type="sibTrans" cxnId="{DFFE0F18-DCD2-4EC1-B762-C8B32C633008}">
      <dgm:prSet/>
      <dgm:spPr/>
      <dgm:t>
        <a:bodyPr/>
        <a:lstStyle/>
        <a:p>
          <a:endParaRPr lang="en-US"/>
        </a:p>
      </dgm:t>
    </dgm:pt>
    <dgm:pt modelId="{D12C0E0D-54D0-47CB-A9B9-DD3E85688E9B}">
      <dgm:prSet phldrT="[Text]"/>
      <dgm:spPr/>
      <dgm:t>
        <a:bodyPr/>
        <a:lstStyle/>
        <a:p>
          <a:r>
            <a:rPr lang="en-US" dirty="0"/>
            <a:t> Processes and Technology work together</a:t>
          </a:r>
        </a:p>
      </dgm:t>
    </dgm:pt>
    <dgm:pt modelId="{C956F42E-4D95-4411-A2AE-1E4A52BF37EC}" type="parTrans" cxnId="{31E4E2F9-6DD7-4334-B4DD-D528DE629DF0}">
      <dgm:prSet/>
      <dgm:spPr/>
      <dgm:t>
        <a:bodyPr/>
        <a:lstStyle/>
        <a:p>
          <a:endParaRPr lang="en-US"/>
        </a:p>
      </dgm:t>
    </dgm:pt>
    <dgm:pt modelId="{48475618-4BC1-41BA-801B-FA6B145DAD77}" type="sibTrans" cxnId="{31E4E2F9-6DD7-4334-B4DD-D528DE629DF0}">
      <dgm:prSet/>
      <dgm:spPr/>
      <dgm:t>
        <a:bodyPr/>
        <a:lstStyle/>
        <a:p>
          <a:endParaRPr lang="en-US"/>
        </a:p>
      </dgm:t>
    </dgm:pt>
    <dgm:pt modelId="{16B5D184-D36C-45E6-A0FD-9AE6310CE721}">
      <dgm:prSet phldrT="[Text]"/>
      <dgm:spPr/>
      <dgm:t>
        <a:bodyPr/>
        <a:lstStyle/>
        <a:p>
          <a:r>
            <a:rPr lang="en-US" dirty="0"/>
            <a:t>Train &amp; Empower</a:t>
          </a:r>
        </a:p>
      </dgm:t>
    </dgm:pt>
    <dgm:pt modelId="{00DA0030-94D2-4181-8CD9-DAB133F2519D}" type="parTrans" cxnId="{13423758-7824-45CC-ADA2-88F7A818906A}">
      <dgm:prSet/>
      <dgm:spPr/>
      <dgm:t>
        <a:bodyPr/>
        <a:lstStyle/>
        <a:p>
          <a:endParaRPr lang="en-US"/>
        </a:p>
      </dgm:t>
    </dgm:pt>
    <dgm:pt modelId="{8E98D7CB-2F70-4010-BABC-43D3D500E988}" type="sibTrans" cxnId="{13423758-7824-45CC-ADA2-88F7A818906A}">
      <dgm:prSet/>
      <dgm:spPr/>
      <dgm:t>
        <a:bodyPr/>
        <a:lstStyle/>
        <a:p>
          <a:endParaRPr lang="en-US"/>
        </a:p>
      </dgm:t>
    </dgm:pt>
    <dgm:pt modelId="{8C705159-1EA5-4901-A63D-B28C967EF503}" type="pres">
      <dgm:prSet presAssocID="{E6999AF6-EFE2-4DB2-A78C-F21D3F416F7E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AD4A3F71-5ABD-486E-A014-4CCF75C924F3}" type="pres">
      <dgm:prSet presAssocID="{E6999AF6-EFE2-4DB2-A78C-F21D3F416F7E}" presName="children" presStyleCnt="0"/>
      <dgm:spPr/>
    </dgm:pt>
    <dgm:pt modelId="{1AED4784-A10B-4AA5-BD28-57DBF746154B}" type="pres">
      <dgm:prSet presAssocID="{E6999AF6-EFE2-4DB2-A78C-F21D3F416F7E}" presName="child1group" presStyleCnt="0"/>
      <dgm:spPr/>
    </dgm:pt>
    <dgm:pt modelId="{3E39A070-FA3F-48CB-8F2D-A7C707DC8038}" type="pres">
      <dgm:prSet presAssocID="{E6999AF6-EFE2-4DB2-A78C-F21D3F416F7E}" presName="child1" presStyleLbl="bgAcc1" presStyleIdx="0" presStyleCnt="4"/>
      <dgm:spPr/>
    </dgm:pt>
    <dgm:pt modelId="{32FFF1A2-4E15-4668-9D4F-C5AF922ED0C7}" type="pres">
      <dgm:prSet presAssocID="{E6999AF6-EFE2-4DB2-A78C-F21D3F416F7E}" presName="child1Text" presStyleLbl="bgAcc1" presStyleIdx="0" presStyleCnt="4">
        <dgm:presLayoutVars>
          <dgm:bulletEnabled val="1"/>
        </dgm:presLayoutVars>
      </dgm:prSet>
      <dgm:spPr/>
    </dgm:pt>
    <dgm:pt modelId="{F446C425-A6D7-4268-B761-A0F6F5909B1D}" type="pres">
      <dgm:prSet presAssocID="{E6999AF6-EFE2-4DB2-A78C-F21D3F416F7E}" presName="child2group" presStyleCnt="0"/>
      <dgm:spPr/>
    </dgm:pt>
    <dgm:pt modelId="{7D3E1443-C9A1-40E5-80FC-51132AEBC446}" type="pres">
      <dgm:prSet presAssocID="{E6999AF6-EFE2-4DB2-A78C-F21D3F416F7E}" presName="child2" presStyleLbl="bgAcc1" presStyleIdx="1" presStyleCnt="4"/>
      <dgm:spPr/>
    </dgm:pt>
    <dgm:pt modelId="{312441C9-CFC5-4224-ACFF-7E10A8D7ACEC}" type="pres">
      <dgm:prSet presAssocID="{E6999AF6-EFE2-4DB2-A78C-F21D3F416F7E}" presName="child2Text" presStyleLbl="bgAcc1" presStyleIdx="1" presStyleCnt="4">
        <dgm:presLayoutVars>
          <dgm:bulletEnabled val="1"/>
        </dgm:presLayoutVars>
      </dgm:prSet>
      <dgm:spPr/>
    </dgm:pt>
    <dgm:pt modelId="{476989C8-46A3-4F1A-8714-CB2BAB4F731D}" type="pres">
      <dgm:prSet presAssocID="{E6999AF6-EFE2-4DB2-A78C-F21D3F416F7E}" presName="child3group" presStyleCnt="0"/>
      <dgm:spPr/>
    </dgm:pt>
    <dgm:pt modelId="{FF76EE34-EA1B-48AD-8DC5-491BA256BC01}" type="pres">
      <dgm:prSet presAssocID="{E6999AF6-EFE2-4DB2-A78C-F21D3F416F7E}" presName="child3" presStyleLbl="bgAcc1" presStyleIdx="2" presStyleCnt="4" custLinFactNeighborX="7347"/>
      <dgm:spPr/>
    </dgm:pt>
    <dgm:pt modelId="{C0F1AD48-F23C-420C-9E87-8DE5A1C1CA23}" type="pres">
      <dgm:prSet presAssocID="{E6999AF6-EFE2-4DB2-A78C-F21D3F416F7E}" presName="child3Text" presStyleLbl="bgAcc1" presStyleIdx="2" presStyleCnt="4">
        <dgm:presLayoutVars>
          <dgm:bulletEnabled val="1"/>
        </dgm:presLayoutVars>
      </dgm:prSet>
      <dgm:spPr/>
    </dgm:pt>
    <dgm:pt modelId="{253EB245-AA92-47D6-B6C2-CE2096DA52D4}" type="pres">
      <dgm:prSet presAssocID="{E6999AF6-EFE2-4DB2-A78C-F21D3F416F7E}" presName="child4group" presStyleCnt="0"/>
      <dgm:spPr/>
    </dgm:pt>
    <dgm:pt modelId="{0CAEC85B-BB87-44C6-93A8-BA3D07A0B9CB}" type="pres">
      <dgm:prSet presAssocID="{E6999AF6-EFE2-4DB2-A78C-F21D3F416F7E}" presName="child4" presStyleLbl="bgAcc1" presStyleIdx="3" presStyleCnt="4"/>
      <dgm:spPr/>
    </dgm:pt>
    <dgm:pt modelId="{23528FA4-91F7-4244-95AE-80E6FCB717FC}" type="pres">
      <dgm:prSet presAssocID="{E6999AF6-EFE2-4DB2-A78C-F21D3F416F7E}" presName="child4Text" presStyleLbl="bgAcc1" presStyleIdx="3" presStyleCnt="4">
        <dgm:presLayoutVars>
          <dgm:bulletEnabled val="1"/>
        </dgm:presLayoutVars>
      </dgm:prSet>
      <dgm:spPr/>
    </dgm:pt>
    <dgm:pt modelId="{1B87D313-24BC-46EC-8F18-487BD254751B}" type="pres">
      <dgm:prSet presAssocID="{E6999AF6-EFE2-4DB2-A78C-F21D3F416F7E}" presName="childPlaceholder" presStyleCnt="0"/>
      <dgm:spPr/>
    </dgm:pt>
    <dgm:pt modelId="{1872DE97-F19A-4618-A0D1-866B8EF21EFA}" type="pres">
      <dgm:prSet presAssocID="{E6999AF6-EFE2-4DB2-A78C-F21D3F416F7E}" presName="circle" presStyleCnt="0"/>
      <dgm:spPr/>
    </dgm:pt>
    <dgm:pt modelId="{695E01FC-870F-4839-B062-53FC8305EB15}" type="pres">
      <dgm:prSet presAssocID="{E6999AF6-EFE2-4DB2-A78C-F21D3F416F7E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4C7057C3-A63A-4FB6-A080-9AC76ECFC42F}" type="pres">
      <dgm:prSet presAssocID="{E6999AF6-EFE2-4DB2-A78C-F21D3F416F7E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2B5BD712-A23F-4FF4-B091-1DD4DC37619A}" type="pres">
      <dgm:prSet presAssocID="{E6999AF6-EFE2-4DB2-A78C-F21D3F416F7E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947A88E7-4ECE-4334-9CC7-C557FB0A6807}" type="pres">
      <dgm:prSet presAssocID="{E6999AF6-EFE2-4DB2-A78C-F21D3F416F7E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65A54FC2-FD3D-4B3D-B66C-8FD1271ECA1A}" type="pres">
      <dgm:prSet presAssocID="{E6999AF6-EFE2-4DB2-A78C-F21D3F416F7E}" presName="quadrantPlaceholder" presStyleCnt="0"/>
      <dgm:spPr/>
    </dgm:pt>
    <dgm:pt modelId="{180A501B-91C0-48C0-9F4F-2FDA5A455753}" type="pres">
      <dgm:prSet presAssocID="{E6999AF6-EFE2-4DB2-A78C-F21D3F416F7E}" presName="center1" presStyleLbl="fgShp" presStyleIdx="0" presStyleCnt="2"/>
      <dgm:spPr/>
    </dgm:pt>
    <dgm:pt modelId="{C89BC916-71E8-4CA2-8A21-12009611B57A}" type="pres">
      <dgm:prSet presAssocID="{E6999AF6-EFE2-4DB2-A78C-F21D3F416F7E}" presName="center2" presStyleLbl="fgShp" presStyleIdx="1" presStyleCnt="2"/>
      <dgm:spPr/>
    </dgm:pt>
  </dgm:ptLst>
  <dgm:cxnLst>
    <dgm:cxn modelId="{06C121C0-7006-427F-8A00-9CA0750435AA}" type="presOf" srcId="{727766D0-D534-4B9B-A0BD-CF33233B27F6}" destId="{32FFF1A2-4E15-4668-9D4F-C5AF922ED0C7}" srcOrd="1" destOrd="2" presId="urn:microsoft.com/office/officeart/2005/8/layout/cycle4"/>
    <dgm:cxn modelId="{7999266A-5FFE-41C6-81DF-6066B289DE59}" type="presOf" srcId="{2551AF17-6299-4268-BEA6-F149CE9C7141}" destId="{947A88E7-4ECE-4334-9CC7-C557FB0A6807}" srcOrd="0" destOrd="0" presId="urn:microsoft.com/office/officeart/2005/8/layout/cycle4"/>
    <dgm:cxn modelId="{94A8F953-D0DB-42A9-A3AA-E6BAE520F61B}" srcId="{E6999AF6-EFE2-4DB2-A78C-F21D3F416F7E}" destId="{BF24AEBA-2E51-46E5-8829-20C6715B8F77}" srcOrd="0" destOrd="0" parTransId="{A984A45D-5291-4647-B6E3-D3564439029B}" sibTransId="{0D2A0573-CD51-46A5-85CB-5310885E45CF}"/>
    <dgm:cxn modelId="{CFAFC1E1-BF5B-400C-9CDE-C11DFC3BBD65}" type="presOf" srcId="{727766D0-D534-4B9B-A0BD-CF33233B27F6}" destId="{3E39A070-FA3F-48CB-8F2D-A7C707DC8038}" srcOrd="0" destOrd="2" presId="urn:microsoft.com/office/officeart/2005/8/layout/cycle4"/>
    <dgm:cxn modelId="{D154171C-84D2-4F69-B4F4-4200DA0ECF62}" type="presOf" srcId="{5E35B073-039C-439F-85A5-16440254238B}" destId="{23528FA4-91F7-4244-95AE-80E6FCB717FC}" srcOrd="1" destOrd="2" presId="urn:microsoft.com/office/officeart/2005/8/layout/cycle4"/>
    <dgm:cxn modelId="{1B33F92F-D771-45A1-BDE5-76D5D8DD0DDE}" srcId="{E6999AF6-EFE2-4DB2-A78C-F21D3F416F7E}" destId="{4EBAC009-2BC3-464B-9778-F3A1FD89BE34}" srcOrd="1" destOrd="0" parTransId="{7B005A44-5785-404D-B9A0-787F233ECE1C}" sibTransId="{A8A4BB74-4ADE-4220-A4DE-C7A159605161}"/>
    <dgm:cxn modelId="{396040CC-DA46-4B2E-AE49-A2354A5C8FE9}" type="presOf" srcId="{39DA6330-E7FF-4D99-BC9C-839CB1D85643}" destId="{7D3E1443-C9A1-40E5-80FC-51132AEBC446}" srcOrd="0" destOrd="1" presId="urn:microsoft.com/office/officeart/2005/8/layout/cycle4"/>
    <dgm:cxn modelId="{F1238E1D-0F59-4875-B1F8-0CF1AE5A3FB4}" type="presOf" srcId="{1770F9CB-50D0-4516-8E8D-47D20E6CFD00}" destId="{32FFF1A2-4E15-4668-9D4F-C5AF922ED0C7}" srcOrd="1" destOrd="3" presId="urn:microsoft.com/office/officeart/2005/8/layout/cycle4"/>
    <dgm:cxn modelId="{D7330210-00E0-45D1-AA10-541CF62F670C}" type="presOf" srcId="{7047908D-61C1-483A-8C62-8C32C1D7902B}" destId="{32FFF1A2-4E15-4668-9D4F-C5AF922ED0C7}" srcOrd="1" destOrd="0" presId="urn:microsoft.com/office/officeart/2005/8/layout/cycle4"/>
    <dgm:cxn modelId="{79E23628-5F09-4A3F-AC57-8CCBE8553A00}" type="presOf" srcId="{31DE953C-AA4D-4CCC-B89A-5899021CABCE}" destId="{C0F1AD48-F23C-420C-9E87-8DE5A1C1CA23}" srcOrd="1" destOrd="0" presId="urn:microsoft.com/office/officeart/2005/8/layout/cycle4"/>
    <dgm:cxn modelId="{6DF7F223-0CF1-4004-A295-89BF6E9F6B43}" type="presOf" srcId="{31DE953C-AA4D-4CCC-B89A-5899021CABCE}" destId="{FF76EE34-EA1B-48AD-8DC5-491BA256BC01}" srcOrd="0" destOrd="0" presId="urn:microsoft.com/office/officeart/2005/8/layout/cycle4"/>
    <dgm:cxn modelId="{4489DBB5-1559-461D-84EF-18ED90DA7252}" srcId="{4EBAC009-2BC3-464B-9778-F3A1FD89BE34}" destId="{80C5BECB-7129-403D-83F4-403FDC60F392}" srcOrd="0" destOrd="0" parTransId="{5624FCDE-0896-4B1C-AF7C-0F21DC1CB772}" sibTransId="{FFAB6BDD-B62A-4D70-B07F-BB0EF429B7B4}"/>
    <dgm:cxn modelId="{2FC8F2B4-03BE-4407-B2FB-D01BDD1520E6}" type="presOf" srcId="{4BF3A2D2-F730-4F53-8D70-F58037790465}" destId="{23528FA4-91F7-4244-95AE-80E6FCB717FC}" srcOrd="1" destOrd="0" presId="urn:microsoft.com/office/officeart/2005/8/layout/cycle4"/>
    <dgm:cxn modelId="{67612A83-1C75-4B11-9DFD-9ADE2E7DC525}" type="presOf" srcId="{16B5D184-D36C-45E6-A0FD-9AE6310CE721}" destId="{C0F1AD48-F23C-420C-9E87-8DE5A1C1CA23}" srcOrd="1" destOrd="2" presId="urn:microsoft.com/office/officeart/2005/8/layout/cycle4"/>
    <dgm:cxn modelId="{F3EDF278-A934-4785-A8AE-880796487FF8}" srcId="{E6999AF6-EFE2-4DB2-A78C-F21D3F416F7E}" destId="{C854549E-2A22-4D92-848F-2062795C1BB6}" srcOrd="2" destOrd="0" parTransId="{72FDB423-C4B7-4237-B062-1561A6F6811C}" sibTransId="{CCA77790-1AC2-40DF-BE0A-BB6BD0A6F003}"/>
    <dgm:cxn modelId="{C3F05507-3245-4F1D-8F64-0AD3EAD5F07F}" type="presOf" srcId="{80C5BECB-7129-403D-83F4-403FDC60F392}" destId="{7D3E1443-C9A1-40E5-80FC-51132AEBC446}" srcOrd="0" destOrd="0" presId="urn:microsoft.com/office/officeart/2005/8/layout/cycle4"/>
    <dgm:cxn modelId="{4443A491-1669-4EF6-95B2-DE948109DE1B}" srcId="{BF24AEBA-2E51-46E5-8829-20C6715B8F77}" destId="{00AC9695-ED14-49E0-8673-B6FC60C82238}" srcOrd="1" destOrd="0" parTransId="{98C19CA3-89D7-443F-B0DF-EA449FF0515E}" sibTransId="{EADFCE78-4F1B-465A-9BA7-F69E01683470}"/>
    <dgm:cxn modelId="{DFFE0F18-DCD2-4EC1-B762-C8B32C633008}" srcId="{2551AF17-6299-4268-BEA6-F149CE9C7141}" destId="{5E35B073-039C-439F-85A5-16440254238B}" srcOrd="2" destOrd="0" parTransId="{47893956-608E-42F8-9B22-02B006C85055}" sibTransId="{10DB71A5-B26A-4951-A2C2-821F48FF4752}"/>
    <dgm:cxn modelId="{EE843241-6B21-4844-9354-8D910500C1E4}" type="presOf" srcId="{97B5B439-CAAB-410F-8DCF-64E4363313F6}" destId="{312441C9-CFC5-4224-ACFF-7E10A8D7ACEC}" srcOrd="1" destOrd="3" presId="urn:microsoft.com/office/officeart/2005/8/layout/cycle4"/>
    <dgm:cxn modelId="{416D20D8-23FC-4404-94A1-EF721B6110F8}" type="presOf" srcId="{D12C0E0D-54D0-47CB-A9B9-DD3E85688E9B}" destId="{C0F1AD48-F23C-420C-9E87-8DE5A1C1CA23}" srcOrd="1" destOrd="1" presId="urn:microsoft.com/office/officeart/2005/8/layout/cycle4"/>
    <dgm:cxn modelId="{A9D480A4-2AD4-4E6F-9D59-BAF76BF02210}" srcId="{BF24AEBA-2E51-46E5-8829-20C6715B8F77}" destId="{727766D0-D534-4B9B-A0BD-CF33233B27F6}" srcOrd="2" destOrd="0" parTransId="{9B918AF7-D5E5-4A37-BD6B-13A5D1CF2054}" sibTransId="{E9CE1298-A858-46F3-92DA-6F10ECEDDE3C}"/>
    <dgm:cxn modelId="{13423758-7824-45CC-ADA2-88F7A818906A}" srcId="{C854549E-2A22-4D92-848F-2062795C1BB6}" destId="{16B5D184-D36C-45E6-A0FD-9AE6310CE721}" srcOrd="2" destOrd="0" parTransId="{00DA0030-94D2-4181-8CD9-DAB133F2519D}" sibTransId="{8E98D7CB-2F70-4010-BABC-43D3D500E988}"/>
    <dgm:cxn modelId="{1A57D123-4E43-45FD-9416-DCBD6C265457}" srcId="{BF24AEBA-2E51-46E5-8829-20C6715B8F77}" destId="{7047908D-61C1-483A-8C62-8C32C1D7902B}" srcOrd="0" destOrd="0" parTransId="{025E8B03-5059-42BB-9F08-210B5D718874}" sibTransId="{094BB3F8-A44C-4543-AD26-40B314B899B1}"/>
    <dgm:cxn modelId="{F8B0258C-BADB-42D7-B2CE-78A5D2DE1852}" type="presOf" srcId="{155A680E-1384-4A11-B4CA-9383CA864A9D}" destId="{0CAEC85B-BB87-44C6-93A8-BA3D07A0B9CB}" srcOrd="0" destOrd="1" presId="urn:microsoft.com/office/officeart/2005/8/layout/cycle4"/>
    <dgm:cxn modelId="{2F0ED545-B087-4FE3-B3BA-66BDBB545683}" type="presOf" srcId="{C854549E-2A22-4D92-848F-2062795C1BB6}" destId="{2B5BD712-A23F-4FF4-B091-1DD4DC37619A}" srcOrd="0" destOrd="0" presId="urn:microsoft.com/office/officeart/2005/8/layout/cycle4"/>
    <dgm:cxn modelId="{3BDB994F-39B9-4ADE-9D3C-8F04DEA82FFF}" srcId="{2551AF17-6299-4268-BEA6-F149CE9C7141}" destId="{155A680E-1384-4A11-B4CA-9383CA864A9D}" srcOrd="1" destOrd="0" parTransId="{F71B871A-0BC5-49C4-AB98-35AE79055DBB}" sibTransId="{80F9B198-3B74-4636-BDDA-6014840D51E4}"/>
    <dgm:cxn modelId="{003299E5-37B0-4B6C-B286-2864DE2D6BE2}" srcId="{C854549E-2A22-4D92-848F-2062795C1BB6}" destId="{31DE953C-AA4D-4CCC-B89A-5899021CABCE}" srcOrd="0" destOrd="0" parTransId="{B37FC621-564A-4CB9-AE28-F59701E8814F}" sibTransId="{FF42089A-BCF4-4302-83A8-81D5FDADA5F6}"/>
    <dgm:cxn modelId="{F6367C9C-65FA-485A-ADBD-BAC21623134C}" type="presOf" srcId="{00AC9695-ED14-49E0-8673-B6FC60C82238}" destId="{3E39A070-FA3F-48CB-8F2D-A7C707DC8038}" srcOrd="0" destOrd="1" presId="urn:microsoft.com/office/officeart/2005/8/layout/cycle4"/>
    <dgm:cxn modelId="{A1E57437-51C5-40C6-A73D-C2AB2138128E}" type="presOf" srcId="{00AC9695-ED14-49E0-8673-B6FC60C82238}" destId="{32FFF1A2-4E15-4668-9D4F-C5AF922ED0C7}" srcOrd="1" destOrd="1" presId="urn:microsoft.com/office/officeart/2005/8/layout/cycle4"/>
    <dgm:cxn modelId="{0D77D5BE-304E-483D-AA69-9F682978076D}" type="presOf" srcId="{5E35B073-039C-439F-85A5-16440254238B}" destId="{0CAEC85B-BB87-44C6-93A8-BA3D07A0B9CB}" srcOrd="0" destOrd="2" presId="urn:microsoft.com/office/officeart/2005/8/layout/cycle4"/>
    <dgm:cxn modelId="{834E03B1-297B-492C-8BAD-2B2BFD7E1C38}" type="presOf" srcId="{BF24AEBA-2E51-46E5-8829-20C6715B8F77}" destId="{695E01FC-870F-4839-B062-53FC8305EB15}" srcOrd="0" destOrd="0" presId="urn:microsoft.com/office/officeart/2005/8/layout/cycle4"/>
    <dgm:cxn modelId="{DE6192CB-4203-4739-91F0-AFD902CCD1B6}" type="presOf" srcId="{F0474B7E-DDBC-472B-BE5B-6C1D118B1365}" destId="{7D3E1443-C9A1-40E5-80FC-51132AEBC446}" srcOrd="0" destOrd="2" presId="urn:microsoft.com/office/officeart/2005/8/layout/cycle4"/>
    <dgm:cxn modelId="{19C95666-AAC0-485E-B80E-3D3CF685D071}" srcId="{4EBAC009-2BC3-464B-9778-F3A1FD89BE34}" destId="{97B5B439-CAAB-410F-8DCF-64E4363313F6}" srcOrd="3" destOrd="0" parTransId="{47C131EC-811C-4DC1-BC31-83C1C8D78DC8}" sibTransId="{4590556C-D7E6-475F-B050-E448D41AD369}"/>
    <dgm:cxn modelId="{716348C4-17BE-4C49-B835-4A42C0152F52}" srcId="{2551AF17-6299-4268-BEA6-F149CE9C7141}" destId="{4BF3A2D2-F730-4F53-8D70-F58037790465}" srcOrd="0" destOrd="0" parTransId="{63D365B6-4346-4C8D-AF18-E9B1730BC252}" sibTransId="{49D062D6-CA93-4A6A-BB9F-0A923A84582A}"/>
    <dgm:cxn modelId="{1F3F422C-501E-4BBD-AC0C-F090D5A21FAC}" type="presOf" srcId="{16B5D184-D36C-45E6-A0FD-9AE6310CE721}" destId="{FF76EE34-EA1B-48AD-8DC5-491BA256BC01}" srcOrd="0" destOrd="2" presId="urn:microsoft.com/office/officeart/2005/8/layout/cycle4"/>
    <dgm:cxn modelId="{BD5AAB7A-76E2-4BE3-8E3B-675652736117}" type="presOf" srcId="{F0474B7E-DDBC-472B-BE5B-6C1D118B1365}" destId="{312441C9-CFC5-4224-ACFF-7E10A8D7ACEC}" srcOrd="1" destOrd="2" presId="urn:microsoft.com/office/officeart/2005/8/layout/cycle4"/>
    <dgm:cxn modelId="{F8C84D23-9287-409A-8651-B869EDD028A8}" type="presOf" srcId="{4EBAC009-2BC3-464B-9778-F3A1FD89BE34}" destId="{4C7057C3-A63A-4FB6-A080-9AC76ECFC42F}" srcOrd="0" destOrd="0" presId="urn:microsoft.com/office/officeart/2005/8/layout/cycle4"/>
    <dgm:cxn modelId="{B11ABBD1-534B-42E3-84F0-0ED3A62F80BE}" srcId="{4EBAC009-2BC3-464B-9778-F3A1FD89BE34}" destId="{39DA6330-E7FF-4D99-BC9C-839CB1D85643}" srcOrd="1" destOrd="0" parTransId="{99D28393-DB6D-45A3-9BE7-810A2571A4EF}" sibTransId="{CEC6F90B-C4D8-448D-8A74-6247E63E29D8}"/>
    <dgm:cxn modelId="{9093D611-4B01-4F1B-A3E6-522C2054F699}" type="presOf" srcId="{7047908D-61C1-483A-8C62-8C32C1D7902B}" destId="{3E39A070-FA3F-48CB-8F2D-A7C707DC8038}" srcOrd="0" destOrd="0" presId="urn:microsoft.com/office/officeart/2005/8/layout/cycle4"/>
    <dgm:cxn modelId="{2E5F9FF9-4A44-4E14-ABA1-2B6EC1DC953A}" srcId="{E6999AF6-EFE2-4DB2-A78C-F21D3F416F7E}" destId="{2551AF17-6299-4268-BEA6-F149CE9C7141}" srcOrd="3" destOrd="0" parTransId="{6C11B7F2-E337-4D79-A154-BB82C7ABF3CA}" sibTransId="{7F3956BF-B4FA-4932-ACC4-ACFF377EDC21}"/>
    <dgm:cxn modelId="{F705C964-C861-4CE3-8CF5-61629D8778D0}" type="presOf" srcId="{97B5B439-CAAB-410F-8DCF-64E4363313F6}" destId="{7D3E1443-C9A1-40E5-80FC-51132AEBC446}" srcOrd="0" destOrd="3" presId="urn:microsoft.com/office/officeart/2005/8/layout/cycle4"/>
    <dgm:cxn modelId="{AA01430F-7609-4E05-A3AF-30D16151B53B}" type="presOf" srcId="{39DA6330-E7FF-4D99-BC9C-839CB1D85643}" destId="{312441C9-CFC5-4224-ACFF-7E10A8D7ACEC}" srcOrd="1" destOrd="1" presId="urn:microsoft.com/office/officeart/2005/8/layout/cycle4"/>
    <dgm:cxn modelId="{C3ADDF70-CEAA-4181-805C-247F2719B53F}" type="presOf" srcId="{D12C0E0D-54D0-47CB-A9B9-DD3E85688E9B}" destId="{FF76EE34-EA1B-48AD-8DC5-491BA256BC01}" srcOrd="0" destOrd="1" presId="urn:microsoft.com/office/officeart/2005/8/layout/cycle4"/>
    <dgm:cxn modelId="{75BA6EE7-EFAB-4320-8850-6B621858CA56}" type="presOf" srcId="{E6999AF6-EFE2-4DB2-A78C-F21D3F416F7E}" destId="{8C705159-1EA5-4901-A63D-B28C967EF503}" srcOrd="0" destOrd="0" presId="urn:microsoft.com/office/officeart/2005/8/layout/cycle4"/>
    <dgm:cxn modelId="{92AC09B5-66B0-421B-8AC6-6BA1AF3CA551}" srcId="{BF24AEBA-2E51-46E5-8829-20C6715B8F77}" destId="{1770F9CB-50D0-4516-8E8D-47D20E6CFD00}" srcOrd="3" destOrd="0" parTransId="{64C7B243-FE2F-4567-8F13-F23B192EE8DF}" sibTransId="{01E5D986-87BB-4AA7-8515-08F0B20E8331}"/>
    <dgm:cxn modelId="{6BD1BA88-0DF5-4DB6-96C4-EC1DA9C8B648}" type="presOf" srcId="{80C5BECB-7129-403D-83F4-403FDC60F392}" destId="{312441C9-CFC5-4224-ACFF-7E10A8D7ACEC}" srcOrd="1" destOrd="0" presId="urn:microsoft.com/office/officeart/2005/8/layout/cycle4"/>
    <dgm:cxn modelId="{FC9F1B27-6093-4201-B452-8ECDD35BE34E}" type="presOf" srcId="{4BF3A2D2-F730-4F53-8D70-F58037790465}" destId="{0CAEC85B-BB87-44C6-93A8-BA3D07A0B9CB}" srcOrd="0" destOrd="0" presId="urn:microsoft.com/office/officeart/2005/8/layout/cycle4"/>
    <dgm:cxn modelId="{D736F49B-2795-4304-8AC7-01B2A1404BD5}" srcId="{4EBAC009-2BC3-464B-9778-F3A1FD89BE34}" destId="{F0474B7E-DDBC-472B-BE5B-6C1D118B1365}" srcOrd="2" destOrd="0" parTransId="{2DD856C3-F220-4645-A226-66EAED42E766}" sibTransId="{483A692A-BC88-4526-8069-84CB53D42AD9}"/>
    <dgm:cxn modelId="{AE6013F1-CCF6-48CB-AE02-5C3D2ADF6B77}" type="presOf" srcId="{155A680E-1384-4A11-B4CA-9383CA864A9D}" destId="{23528FA4-91F7-4244-95AE-80E6FCB717FC}" srcOrd="1" destOrd="1" presId="urn:microsoft.com/office/officeart/2005/8/layout/cycle4"/>
    <dgm:cxn modelId="{3A31E95A-1170-4221-AE5C-747E701188CC}" type="presOf" srcId="{1770F9CB-50D0-4516-8E8D-47D20E6CFD00}" destId="{3E39A070-FA3F-48CB-8F2D-A7C707DC8038}" srcOrd="0" destOrd="3" presId="urn:microsoft.com/office/officeart/2005/8/layout/cycle4"/>
    <dgm:cxn modelId="{31E4E2F9-6DD7-4334-B4DD-D528DE629DF0}" srcId="{C854549E-2A22-4D92-848F-2062795C1BB6}" destId="{D12C0E0D-54D0-47CB-A9B9-DD3E85688E9B}" srcOrd="1" destOrd="0" parTransId="{C956F42E-4D95-4411-A2AE-1E4A52BF37EC}" sibTransId="{48475618-4BC1-41BA-801B-FA6B145DAD77}"/>
    <dgm:cxn modelId="{A976BC1B-ADEF-4111-87EE-B5B2515634F8}" type="presParOf" srcId="{8C705159-1EA5-4901-A63D-B28C967EF503}" destId="{AD4A3F71-5ABD-486E-A014-4CCF75C924F3}" srcOrd="0" destOrd="0" presId="urn:microsoft.com/office/officeart/2005/8/layout/cycle4"/>
    <dgm:cxn modelId="{8DB7D5C0-A4C0-4E21-8C2D-4D7C2259C8A0}" type="presParOf" srcId="{AD4A3F71-5ABD-486E-A014-4CCF75C924F3}" destId="{1AED4784-A10B-4AA5-BD28-57DBF746154B}" srcOrd="0" destOrd="0" presId="urn:microsoft.com/office/officeart/2005/8/layout/cycle4"/>
    <dgm:cxn modelId="{5997F75B-A07B-4D34-9AF0-28AB428A5DCA}" type="presParOf" srcId="{1AED4784-A10B-4AA5-BD28-57DBF746154B}" destId="{3E39A070-FA3F-48CB-8F2D-A7C707DC8038}" srcOrd="0" destOrd="0" presId="urn:microsoft.com/office/officeart/2005/8/layout/cycle4"/>
    <dgm:cxn modelId="{46A2F942-4901-46F2-9AFC-7B3AFE79E838}" type="presParOf" srcId="{1AED4784-A10B-4AA5-BD28-57DBF746154B}" destId="{32FFF1A2-4E15-4668-9D4F-C5AF922ED0C7}" srcOrd="1" destOrd="0" presId="urn:microsoft.com/office/officeart/2005/8/layout/cycle4"/>
    <dgm:cxn modelId="{0C3D099B-7CA3-496C-A56E-D308A7B2CD61}" type="presParOf" srcId="{AD4A3F71-5ABD-486E-A014-4CCF75C924F3}" destId="{F446C425-A6D7-4268-B761-A0F6F5909B1D}" srcOrd="1" destOrd="0" presId="urn:microsoft.com/office/officeart/2005/8/layout/cycle4"/>
    <dgm:cxn modelId="{53E55EE6-1F27-4F2A-9B4B-D20D6922A210}" type="presParOf" srcId="{F446C425-A6D7-4268-B761-A0F6F5909B1D}" destId="{7D3E1443-C9A1-40E5-80FC-51132AEBC446}" srcOrd="0" destOrd="0" presId="urn:microsoft.com/office/officeart/2005/8/layout/cycle4"/>
    <dgm:cxn modelId="{35E5B591-DCDD-4AF3-9976-7A5927CAFC57}" type="presParOf" srcId="{F446C425-A6D7-4268-B761-A0F6F5909B1D}" destId="{312441C9-CFC5-4224-ACFF-7E10A8D7ACEC}" srcOrd="1" destOrd="0" presId="urn:microsoft.com/office/officeart/2005/8/layout/cycle4"/>
    <dgm:cxn modelId="{654A2D35-7B3B-4221-A31E-4620BB1A8307}" type="presParOf" srcId="{AD4A3F71-5ABD-486E-A014-4CCF75C924F3}" destId="{476989C8-46A3-4F1A-8714-CB2BAB4F731D}" srcOrd="2" destOrd="0" presId="urn:microsoft.com/office/officeart/2005/8/layout/cycle4"/>
    <dgm:cxn modelId="{D9F35551-8594-4F11-8555-E021D820E13E}" type="presParOf" srcId="{476989C8-46A3-4F1A-8714-CB2BAB4F731D}" destId="{FF76EE34-EA1B-48AD-8DC5-491BA256BC01}" srcOrd="0" destOrd="0" presId="urn:microsoft.com/office/officeart/2005/8/layout/cycle4"/>
    <dgm:cxn modelId="{FE7E3948-CF7D-45A1-9A5E-2623632CC365}" type="presParOf" srcId="{476989C8-46A3-4F1A-8714-CB2BAB4F731D}" destId="{C0F1AD48-F23C-420C-9E87-8DE5A1C1CA23}" srcOrd="1" destOrd="0" presId="urn:microsoft.com/office/officeart/2005/8/layout/cycle4"/>
    <dgm:cxn modelId="{FCA7B630-AB73-4483-BF6F-CEC95175CEBD}" type="presParOf" srcId="{AD4A3F71-5ABD-486E-A014-4CCF75C924F3}" destId="{253EB245-AA92-47D6-B6C2-CE2096DA52D4}" srcOrd="3" destOrd="0" presId="urn:microsoft.com/office/officeart/2005/8/layout/cycle4"/>
    <dgm:cxn modelId="{C2BCA7CF-E3DF-4967-B6B7-371EBC0C03A5}" type="presParOf" srcId="{253EB245-AA92-47D6-B6C2-CE2096DA52D4}" destId="{0CAEC85B-BB87-44C6-93A8-BA3D07A0B9CB}" srcOrd="0" destOrd="0" presId="urn:microsoft.com/office/officeart/2005/8/layout/cycle4"/>
    <dgm:cxn modelId="{2B8AAB0A-F0C8-4EFD-9983-9C9977FA253A}" type="presParOf" srcId="{253EB245-AA92-47D6-B6C2-CE2096DA52D4}" destId="{23528FA4-91F7-4244-95AE-80E6FCB717FC}" srcOrd="1" destOrd="0" presId="urn:microsoft.com/office/officeart/2005/8/layout/cycle4"/>
    <dgm:cxn modelId="{7E4DE55E-0C44-4B87-9D53-117AAD5DE5BB}" type="presParOf" srcId="{AD4A3F71-5ABD-486E-A014-4CCF75C924F3}" destId="{1B87D313-24BC-46EC-8F18-487BD254751B}" srcOrd="4" destOrd="0" presId="urn:microsoft.com/office/officeart/2005/8/layout/cycle4"/>
    <dgm:cxn modelId="{5F7AA675-4490-40B2-AF6B-FF7C33DD2D08}" type="presParOf" srcId="{8C705159-1EA5-4901-A63D-B28C967EF503}" destId="{1872DE97-F19A-4618-A0D1-866B8EF21EFA}" srcOrd="1" destOrd="0" presId="urn:microsoft.com/office/officeart/2005/8/layout/cycle4"/>
    <dgm:cxn modelId="{29423B4A-3E75-4D22-AF3F-2983E8FAA3DD}" type="presParOf" srcId="{1872DE97-F19A-4618-A0D1-866B8EF21EFA}" destId="{695E01FC-870F-4839-B062-53FC8305EB15}" srcOrd="0" destOrd="0" presId="urn:microsoft.com/office/officeart/2005/8/layout/cycle4"/>
    <dgm:cxn modelId="{295A2D96-DC5B-46A5-A114-C9E43D623440}" type="presParOf" srcId="{1872DE97-F19A-4618-A0D1-866B8EF21EFA}" destId="{4C7057C3-A63A-4FB6-A080-9AC76ECFC42F}" srcOrd="1" destOrd="0" presId="urn:microsoft.com/office/officeart/2005/8/layout/cycle4"/>
    <dgm:cxn modelId="{0D31F07A-0EC1-4AAF-83AA-546BABADB846}" type="presParOf" srcId="{1872DE97-F19A-4618-A0D1-866B8EF21EFA}" destId="{2B5BD712-A23F-4FF4-B091-1DD4DC37619A}" srcOrd="2" destOrd="0" presId="urn:microsoft.com/office/officeart/2005/8/layout/cycle4"/>
    <dgm:cxn modelId="{783BC81E-F821-4647-8F74-C1C66E6453EE}" type="presParOf" srcId="{1872DE97-F19A-4618-A0D1-866B8EF21EFA}" destId="{947A88E7-4ECE-4334-9CC7-C557FB0A6807}" srcOrd="3" destOrd="0" presId="urn:microsoft.com/office/officeart/2005/8/layout/cycle4"/>
    <dgm:cxn modelId="{7E02FB0B-6DC3-4D49-A885-949793B674CD}" type="presParOf" srcId="{1872DE97-F19A-4618-A0D1-866B8EF21EFA}" destId="{65A54FC2-FD3D-4B3D-B66C-8FD1271ECA1A}" srcOrd="4" destOrd="0" presId="urn:microsoft.com/office/officeart/2005/8/layout/cycle4"/>
    <dgm:cxn modelId="{F9D8F15D-F83B-47EC-8714-8B35B601C1CA}" type="presParOf" srcId="{8C705159-1EA5-4901-A63D-B28C967EF503}" destId="{180A501B-91C0-48C0-9F4F-2FDA5A455753}" srcOrd="2" destOrd="0" presId="urn:microsoft.com/office/officeart/2005/8/layout/cycle4"/>
    <dgm:cxn modelId="{5696083D-259C-4BCB-967E-0DA195A360EE}" type="presParOf" srcId="{8C705159-1EA5-4901-A63D-B28C967EF503}" destId="{C89BC916-71E8-4CA2-8A21-12009611B57A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3E1843-1E05-4496-BD87-89C6167D4B7A}">
      <dsp:nvSpPr>
        <dsp:cNvPr id="0" name=""/>
        <dsp:cNvSpPr/>
      </dsp:nvSpPr>
      <dsp:spPr>
        <a:xfrm rot="16200000">
          <a:off x="882595" y="-882595"/>
          <a:ext cx="2767053" cy="4532244"/>
        </a:xfrm>
        <a:prstGeom prst="round1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Collaborative</a:t>
          </a:r>
        </a:p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Working Openly As One Team</a:t>
          </a:r>
        </a:p>
      </dsp:txBody>
      <dsp:txXfrm rot="5400000">
        <a:off x="-1" y="1"/>
        <a:ext cx="4532244" cy="2075290"/>
      </dsp:txXfrm>
    </dsp:sp>
    <dsp:sp modelId="{A3F0843F-BD71-4FA6-A583-8FBDB3F59466}">
      <dsp:nvSpPr>
        <dsp:cNvPr id="0" name=""/>
        <dsp:cNvSpPr/>
      </dsp:nvSpPr>
      <dsp:spPr>
        <a:xfrm>
          <a:off x="4532244" y="0"/>
          <a:ext cx="4532244" cy="2767053"/>
        </a:xfrm>
        <a:prstGeom prst="round1Rect">
          <a:avLst/>
        </a:prstGeom>
        <a:solidFill>
          <a:schemeClr val="accent5">
            <a:hueOff val="-4077871"/>
            <a:satOff val="28025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Enterprising</a:t>
          </a:r>
        </a:p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Innovative Ideas, Delivered Simply</a:t>
          </a:r>
        </a:p>
      </dsp:txBody>
      <dsp:txXfrm>
        <a:off x="4532244" y="0"/>
        <a:ext cx="4532244" cy="2075290"/>
      </dsp:txXfrm>
    </dsp:sp>
    <dsp:sp modelId="{5B56CE6D-C915-4BEF-A878-B2316A141173}">
      <dsp:nvSpPr>
        <dsp:cNvPr id="0" name=""/>
        <dsp:cNvSpPr/>
      </dsp:nvSpPr>
      <dsp:spPr>
        <a:xfrm rot="10800000">
          <a:off x="0" y="2767053"/>
          <a:ext cx="4532244" cy="2767053"/>
        </a:xfrm>
        <a:prstGeom prst="round1Rect">
          <a:avLst/>
        </a:prstGeom>
        <a:solidFill>
          <a:schemeClr val="accent5">
            <a:hueOff val="-8155742"/>
            <a:satOff val="56051"/>
            <a:lumOff val="-549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Integrity</a:t>
          </a:r>
        </a:p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Behaving As Promised</a:t>
          </a:r>
        </a:p>
      </dsp:txBody>
      <dsp:txXfrm rot="10800000">
        <a:off x="0" y="3458816"/>
        <a:ext cx="4532244" cy="2075290"/>
      </dsp:txXfrm>
    </dsp:sp>
    <dsp:sp modelId="{5DF03D4F-1A91-4A4F-87BC-1CFFC856B2CE}">
      <dsp:nvSpPr>
        <dsp:cNvPr id="0" name=""/>
        <dsp:cNvSpPr/>
      </dsp:nvSpPr>
      <dsp:spPr>
        <a:xfrm rot="5400000">
          <a:off x="5414839" y="1884458"/>
          <a:ext cx="2767053" cy="4532244"/>
        </a:xfrm>
        <a:prstGeom prst="round1Rect">
          <a:avLst/>
        </a:prstGeom>
        <a:solidFill>
          <a:schemeClr val="accent5">
            <a:hueOff val="-12233612"/>
            <a:satOff val="84076"/>
            <a:lumOff val="-823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Engaged</a:t>
          </a:r>
        </a:p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Personal Fulfilment Through Passionate Purpose</a:t>
          </a:r>
        </a:p>
      </dsp:txBody>
      <dsp:txXfrm rot="-5400000">
        <a:off x="4532243" y="3458816"/>
        <a:ext cx="4532244" cy="2075290"/>
      </dsp:txXfrm>
    </dsp:sp>
    <dsp:sp modelId="{DFC10C1E-87E0-4E0B-9417-15E9DABE13C8}">
      <dsp:nvSpPr>
        <dsp:cNvPr id="0" name=""/>
        <dsp:cNvSpPr/>
      </dsp:nvSpPr>
      <dsp:spPr>
        <a:xfrm>
          <a:off x="2650565" y="2014975"/>
          <a:ext cx="3763357" cy="1504156"/>
        </a:xfrm>
        <a:prstGeom prst="roundRect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Enterprising Use of Technology to Improve People’s Lives</a:t>
          </a:r>
        </a:p>
      </dsp:txBody>
      <dsp:txXfrm>
        <a:off x="2723992" y="2088402"/>
        <a:ext cx="3616503" cy="13573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76EE34-EA1B-48AD-8DC5-491BA256BC01}">
      <dsp:nvSpPr>
        <dsp:cNvPr id="0" name=""/>
        <dsp:cNvSpPr/>
      </dsp:nvSpPr>
      <dsp:spPr>
        <a:xfrm>
          <a:off x="6094536" y="2958909"/>
          <a:ext cx="2149560" cy="13924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391136"/>
              <a:satOff val="-2217"/>
              <a:lumOff val="-183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 Process Improvement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 Processes and Technology work together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Train &amp; Empower</a:t>
          </a:r>
        </a:p>
      </dsp:txBody>
      <dsp:txXfrm>
        <a:off x="6769992" y="3337603"/>
        <a:ext cx="1443518" cy="983147"/>
      </dsp:txXfrm>
    </dsp:sp>
    <dsp:sp modelId="{0CAEC85B-BB87-44C6-93A8-BA3D07A0B9CB}">
      <dsp:nvSpPr>
        <dsp:cNvPr id="0" name=""/>
        <dsp:cNvSpPr/>
      </dsp:nvSpPr>
      <dsp:spPr>
        <a:xfrm>
          <a:off x="2429430" y="2958909"/>
          <a:ext cx="2149560" cy="13924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586705"/>
              <a:satOff val="-3325"/>
              <a:lumOff val="-274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 Embedded Technology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 Roles are clear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 Technology Supports People</a:t>
          </a:r>
        </a:p>
      </dsp:txBody>
      <dsp:txXfrm>
        <a:off x="2460017" y="3337603"/>
        <a:ext cx="1443518" cy="983147"/>
      </dsp:txXfrm>
    </dsp:sp>
    <dsp:sp modelId="{7D3E1443-C9A1-40E5-80FC-51132AEBC446}">
      <dsp:nvSpPr>
        <dsp:cNvPr id="0" name=""/>
        <dsp:cNvSpPr/>
      </dsp:nvSpPr>
      <dsp:spPr>
        <a:xfrm>
          <a:off x="5936608" y="0"/>
          <a:ext cx="2149560" cy="13924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195568"/>
              <a:satOff val="-1108"/>
              <a:lumOff val="-91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 Lead Generation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 Sales Management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 Delivery Management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 Retention &amp; Growth</a:t>
          </a:r>
        </a:p>
      </dsp:txBody>
      <dsp:txXfrm>
        <a:off x="6612064" y="30587"/>
        <a:ext cx="1443518" cy="983147"/>
      </dsp:txXfrm>
    </dsp:sp>
    <dsp:sp modelId="{3E39A070-FA3F-48CB-8F2D-A7C707DC8038}">
      <dsp:nvSpPr>
        <dsp:cNvPr id="0" name=""/>
        <dsp:cNvSpPr/>
      </dsp:nvSpPr>
      <dsp:spPr>
        <a:xfrm>
          <a:off x="2429430" y="0"/>
          <a:ext cx="2149560" cy="13924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Lead Indicators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Lag Indicators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People Indicators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Available via Multiple Devices</a:t>
          </a:r>
        </a:p>
      </dsp:txBody>
      <dsp:txXfrm>
        <a:off x="2460017" y="30587"/>
        <a:ext cx="1443518" cy="983147"/>
      </dsp:txXfrm>
    </dsp:sp>
    <dsp:sp modelId="{695E01FC-870F-4839-B062-53FC8305EB15}">
      <dsp:nvSpPr>
        <dsp:cNvPr id="0" name=""/>
        <dsp:cNvSpPr/>
      </dsp:nvSpPr>
      <dsp:spPr>
        <a:xfrm>
          <a:off x="3330157" y="248026"/>
          <a:ext cx="1884129" cy="1884129"/>
        </a:xfrm>
        <a:prstGeom prst="pieWedg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Decision Making Capability</a:t>
          </a:r>
        </a:p>
      </dsp:txBody>
      <dsp:txXfrm>
        <a:off x="3882006" y="799875"/>
        <a:ext cx="1332280" cy="1332280"/>
      </dsp:txXfrm>
    </dsp:sp>
    <dsp:sp modelId="{4C7057C3-A63A-4FB6-A080-9AC76ECFC42F}">
      <dsp:nvSpPr>
        <dsp:cNvPr id="0" name=""/>
        <dsp:cNvSpPr/>
      </dsp:nvSpPr>
      <dsp:spPr>
        <a:xfrm rot="5400000">
          <a:off x="5301313" y="248026"/>
          <a:ext cx="1884129" cy="1884129"/>
        </a:xfrm>
        <a:prstGeom prst="pieWedge">
          <a:avLst/>
        </a:prstGeom>
        <a:solidFill>
          <a:schemeClr val="accent4">
            <a:hueOff val="-195568"/>
            <a:satOff val="-1108"/>
            <a:lumOff val="-915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Missed Opportunities</a:t>
          </a:r>
        </a:p>
      </dsp:txBody>
      <dsp:txXfrm rot="-5400000">
        <a:off x="5301313" y="799875"/>
        <a:ext cx="1332280" cy="1332280"/>
      </dsp:txXfrm>
    </dsp:sp>
    <dsp:sp modelId="{2B5BD712-A23F-4FF4-B091-1DD4DC37619A}">
      <dsp:nvSpPr>
        <dsp:cNvPr id="0" name=""/>
        <dsp:cNvSpPr/>
      </dsp:nvSpPr>
      <dsp:spPr>
        <a:xfrm rot="10800000">
          <a:off x="5301313" y="2219182"/>
          <a:ext cx="1884129" cy="1884129"/>
        </a:xfrm>
        <a:prstGeom prst="pieWedge">
          <a:avLst/>
        </a:prstGeom>
        <a:solidFill>
          <a:schemeClr val="accent4">
            <a:hueOff val="-391136"/>
            <a:satOff val="-2217"/>
            <a:lumOff val="-183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Better Processes</a:t>
          </a:r>
        </a:p>
      </dsp:txBody>
      <dsp:txXfrm rot="10800000">
        <a:off x="5301313" y="2219182"/>
        <a:ext cx="1332280" cy="1332280"/>
      </dsp:txXfrm>
    </dsp:sp>
    <dsp:sp modelId="{947A88E7-4ECE-4334-9CC7-C557FB0A6807}">
      <dsp:nvSpPr>
        <dsp:cNvPr id="0" name=""/>
        <dsp:cNvSpPr/>
      </dsp:nvSpPr>
      <dsp:spPr>
        <a:xfrm rot="16200000">
          <a:off x="3330157" y="2219182"/>
          <a:ext cx="1884129" cy="1884129"/>
        </a:xfrm>
        <a:prstGeom prst="pieWedge">
          <a:avLst/>
        </a:prstGeom>
        <a:solidFill>
          <a:schemeClr val="accent4">
            <a:hueOff val="-586705"/>
            <a:satOff val="-3325"/>
            <a:lumOff val="-2745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Efficiency of People</a:t>
          </a:r>
        </a:p>
      </dsp:txBody>
      <dsp:txXfrm rot="5400000">
        <a:off x="3882006" y="2219182"/>
        <a:ext cx="1332280" cy="1332280"/>
      </dsp:txXfrm>
    </dsp:sp>
    <dsp:sp modelId="{180A501B-91C0-48C0-9F4F-2FDA5A455753}">
      <dsp:nvSpPr>
        <dsp:cNvPr id="0" name=""/>
        <dsp:cNvSpPr/>
      </dsp:nvSpPr>
      <dsp:spPr>
        <a:xfrm>
          <a:off x="4932537" y="1784048"/>
          <a:ext cx="650525" cy="565673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9BC916-71E8-4CA2-8A21-12009611B57A}">
      <dsp:nvSpPr>
        <dsp:cNvPr id="0" name=""/>
        <dsp:cNvSpPr/>
      </dsp:nvSpPr>
      <dsp:spPr>
        <a:xfrm rot="10800000">
          <a:off x="4932537" y="2001615"/>
          <a:ext cx="650525" cy="565673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/>
              <a:t>8/12/2016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46734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/>
              <a:t>8/12/2016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21443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/>
              <a:t>8/12/2016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0359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/>
              <a:t>8/12/2016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1498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/>
              <a:t>8/12/2016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56609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51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/>
              <a:t>8/12/2016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359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1681851"/>
            <a:ext cx="5156200" cy="731520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1248" y="2507550"/>
            <a:ext cx="5156200" cy="3728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5064" y="1681851"/>
            <a:ext cx="5157787" cy="73152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5064" y="2507550"/>
            <a:ext cx="5157787" cy="3728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/>
              <a:t>8/12/2016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749571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/>
              <a:t>8/12/2016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560593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/>
              <a:t>8/12/2016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5295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039484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/>
              <a:t>8/12/2016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35080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041136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/>
              <a:t>8/12/2016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735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/>
              <a:t>8/12/2016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8739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1consulting.com.au/" TargetMode="External"/><Relationship Id="rId2" Type="http://schemas.openxmlformats.org/officeDocument/2006/relationships/hyperlink" Target="http://www.pnp.com.a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Branding Brief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AU" dirty="0"/>
              <a:t>PNP Solutions (</a:t>
            </a:r>
            <a:r>
              <a:rPr lang="en-AU" dirty="0">
                <a:hlinkClick r:id="rId2"/>
              </a:rPr>
              <a:t>www.pnp.com.au</a:t>
            </a:r>
            <a:r>
              <a:rPr lang="en-AU" dirty="0"/>
              <a:t>) and S1 Consulting (</a:t>
            </a:r>
            <a:r>
              <a:rPr lang="en-AU" dirty="0">
                <a:hlinkClick r:id="rId3"/>
              </a:rPr>
              <a:t>www.s1consulting.com.au</a:t>
            </a:r>
            <a:r>
              <a:rPr lang="en-AU" dirty="0"/>
              <a:t>) are merging to become the one company.</a:t>
            </a:r>
          </a:p>
          <a:p>
            <a:r>
              <a:rPr lang="en-AU" dirty="0"/>
              <a:t>The new name is </a:t>
            </a:r>
            <a:r>
              <a:rPr lang="en-AU" dirty="0" err="1"/>
              <a:t>Ecleva</a:t>
            </a:r>
            <a:r>
              <a:rPr lang="en-AU" dirty="0"/>
              <a:t> which comes from our core values of Enterprising, Collaboration</a:t>
            </a:r>
            <a:r>
              <a:rPr lang="en-AU"/>
              <a:t>, Leadership, Engaged</a:t>
            </a:r>
            <a:r>
              <a:rPr lang="en-AU" dirty="0"/>
              <a:t>, Value and Act with Integrity</a:t>
            </a:r>
          </a:p>
          <a:p>
            <a:r>
              <a:rPr lang="en-AU" dirty="0"/>
              <a:t>It is also a word play on being  Clever with e- Solutions.</a:t>
            </a:r>
          </a:p>
          <a:p>
            <a:r>
              <a:rPr lang="en-AU" dirty="0"/>
              <a:t>We are wanting a brand and logo for our new company name </a:t>
            </a:r>
            <a:r>
              <a:rPr lang="en-AU" dirty="0" err="1"/>
              <a:t>Ecleva</a:t>
            </a:r>
            <a:r>
              <a:rPr lang="en-AU" dirty="0"/>
              <a:t>. </a:t>
            </a:r>
          </a:p>
          <a:p>
            <a:r>
              <a:rPr lang="en-AU" dirty="0"/>
              <a:t>The following slides outline our key objective, values, markets and solutions. Also review the existing websites for a better understanding of our solutions</a:t>
            </a:r>
          </a:p>
        </p:txBody>
      </p:sp>
    </p:spTree>
    <p:extLst>
      <p:ext uri="{BB962C8B-B14F-4D97-AF65-F5344CB8AC3E}">
        <p14:creationId xmlns:p14="http://schemas.microsoft.com/office/powerpoint/2010/main" val="1619131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Company 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5434" y="2720253"/>
            <a:ext cx="8094985" cy="1296144"/>
          </a:xfrm>
        </p:spPr>
        <p:txBody>
          <a:bodyPr/>
          <a:lstStyle/>
          <a:p>
            <a:pPr marL="0" indent="0" algn="ctr">
              <a:buNone/>
            </a:pPr>
            <a:r>
              <a:rPr lang="en-AU" sz="4000" dirty="0"/>
              <a:t>Enterprising Use of Technology to Improve Peoples Lives</a:t>
            </a:r>
          </a:p>
        </p:txBody>
      </p:sp>
    </p:spTree>
    <p:extLst>
      <p:ext uri="{BB962C8B-B14F-4D97-AF65-F5344CB8AC3E}">
        <p14:creationId xmlns:p14="http://schemas.microsoft.com/office/powerpoint/2010/main" val="4173937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235934"/>
              </p:ext>
            </p:extLst>
          </p:nvPr>
        </p:nvGraphicFramePr>
        <p:xfrm>
          <a:off x="127220" y="572494"/>
          <a:ext cx="9064488" cy="5534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ounded Rectangle 1"/>
          <p:cNvSpPr/>
          <p:nvPr/>
        </p:nvSpPr>
        <p:spPr>
          <a:xfrm>
            <a:off x="9318928" y="572494"/>
            <a:ext cx="2679589" cy="5534107"/>
          </a:xfrm>
          <a:prstGeom prst="roundRect">
            <a:avLst/>
          </a:prstGeom>
          <a:solidFill>
            <a:srgbClr val="002060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dirty="0"/>
              <a:t>How We Deliver on our Purpose &amp; Values</a:t>
            </a:r>
          </a:p>
          <a:p>
            <a:pPr algn="ctr"/>
            <a:endParaRPr lang="en-AU" sz="16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AU" sz="1600" dirty="0"/>
              <a:t>We Support each others decisions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AU" sz="1600" dirty="0"/>
              <a:t>We Can Disagree but Agree to move forward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AU" sz="1600" dirty="0"/>
              <a:t>No ‘white anting’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AU" sz="1600" dirty="0"/>
              <a:t>Be Honest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AU" sz="1600" dirty="0"/>
              <a:t>Don’t’ take it personally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AU" sz="1600" dirty="0"/>
              <a:t>Focus on the issue not the individual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AU" sz="1600" dirty="0"/>
              <a:t>Create Mutual Understanding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AU" sz="1600" dirty="0"/>
              <a:t>Its OK to ask for help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AU" sz="1600" dirty="0"/>
              <a:t>No bad ideas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AU" sz="1600" dirty="0"/>
              <a:t>Actively Listen so as to provide a response</a:t>
            </a:r>
          </a:p>
        </p:txBody>
      </p:sp>
    </p:spTree>
    <p:extLst>
      <p:ext uri="{BB962C8B-B14F-4D97-AF65-F5344CB8AC3E}">
        <p14:creationId xmlns:p14="http://schemas.microsoft.com/office/powerpoint/2010/main" val="832126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Problems We Solve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44550" y="1828800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3629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Markets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348136" y="1700808"/>
            <a:ext cx="7710264" cy="375354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AU" dirty="0"/>
              <a:t>EDUCATION &amp; RESEARCH</a:t>
            </a:r>
          </a:p>
          <a:p>
            <a:pPr marL="0" indent="0" algn="ctr">
              <a:buNone/>
            </a:pPr>
            <a:endParaRPr lang="en-AU" dirty="0"/>
          </a:p>
          <a:p>
            <a:pPr marL="0" indent="0" algn="ctr">
              <a:buNone/>
            </a:pPr>
            <a:r>
              <a:rPr lang="en-AU" dirty="0"/>
              <a:t>AGED CARE</a:t>
            </a:r>
          </a:p>
          <a:p>
            <a:pPr marL="0" indent="0" algn="ctr">
              <a:buNone/>
            </a:pPr>
            <a:endParaRPr lang="en-AU" dirty="0"/>
          </a:p>
          <a:p>
            <a:pPr marL="0" indent="0" algn="ctr">
              <a:buNone/>
            </a:pPr>
            <a:r>
              <a:rPr lang="en-AU" dirty="0"/>
              <a:t>INFRASTRUCTURE/CONSTRUCTION</a:t>
            </a:r>
          </a:p>
          <a:p>
            <a:pPr marL="0" indent="0" algn="ctr">
              <a:buNone/>
            </a:pPr>
            <a:endParaRPr lang="en-AU" dirty="0"/>
          </a:p>
          <a:p>
            <a:pPr marL="0" indent="0" algn="ctr">
              <a:buNone/>
            </a:pPr>
            <a:r>
              <a:rPr lang="en-AU" dirty="0"/>
              <a:t>CHARITIES &amp; AID</a:t>
            </a:r>
          </a:p>
          <a:p>
            <a:pPr marL="0" indent="0" algn="ctr">
              <a:buNone/>
            </a:pPr>
            <a:endParaRPr lang="en-AU" dirty="0"/>
          </a:p>
          <a:p>
            <a:pPr marL="0" indent="0" algn="ctr">
              <a:buNone/>
            </a:pPr>
            <a:r>
              <a:rPr lang="en-AU" dirty="0"/>
              <a:t>FINANCIAL SERVICES</a:t>
            </a:r>
          </a:p>
        </p:txBody>
      </p:sp>
    </p:spTree>
    <p:extLst>
      <p:ext uri="{BB962C8B-B14F-4D97-AF65-F5344CB8AC3E}">
        <p14:creationId xmlns:p14="http://schemas.microsoft.com/office/powerpoint/2010/main" val="3890937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Sub Markets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479665" y="1700808"/>
            <a:ext cx="8578735" cy="3753544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AU" dirty="0"/>
              <a:t>EDUCATION &amp; RESEARCH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AU" dirty="0"/>
              <a:t>NSW, QLD, VIC &amp; FEDERAL DEPARTMENTS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AU" dirty="0"/>
              <a:t>UNIVERSITY, TAFE, RTO &amp; LARGE PRIVATE SCHOOLS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AGED CARE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AU" dirty="0"/>
              <a:t>NSW, QLD, VIC &amp; FEDERAL DEPARTMENTS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AU" dirty="0"/>
              <a:t>LEVEL 1 AGED CARE PROVIDERS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INFRASTRUCTURE/CONSTRUCTION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AU" dirty="0"/>
              <a:t>NSW, QLD, VIC &amp; FEDERAL DEPARTMENTS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AU" dirty="0"/>
              <a:t>LEVEL 2 PROVIDERS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CHARITIES &amp; AID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AU" dirty="0"/>
              <a:t>NSW, QLD, VIC &amp; FEDERAL DEPARTMENTS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AU" dirty="0"/>
              <a:t>LEVEL 1 PROVIDERS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Financial Services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AU" dirty="0"/>
              <a:t>2</a:t>
            </a:r>
            <a:r>
              <a:rPr lang="en-AU" baseline="30000" dirty="0"/>
              <a:t>nd</a:t>
            </a:r>
            <a:r>
              <a:rPr lang="en-AU" dirty="0"/>
              <a:t> tier financial service providers</a:t>
            </a:r>
          </a:p>
        </p:txBody>
      </p:sp>
    </p:spTree>
    <p:extLst>
      <p:ext uri="{BB962C8B-B14F-4D97-AF65-F5344CB8AC3E}">
        <p14:creationId xmlns:p14="http://schemas.microsoft.com/office/powerpoint/2010/main" val="1945839340"/>
      </p:ext>
    </p:extLst>
  </p:cSld>
  <p:clrMapOvr>
    <a:masterClrMapping/>
  </p:clrMapOvr>
</p:sld>
</file>

<file path=ppt/theme/theme1.xml><?xml version="1.0" encoding="utf-8"?>
<a:theme xmlns:a="http://schemas.openxmlformats.org/drawingml/2006/main" name="Process 02 16x9">
  <a:themeElements>
    <a:clrScheme name="Process02_16x9">
      <a:dk1>
        <a:sysClr val="windowText" lastClr="000000"/>
      </a:dk1>
      <a:lt1>
        <a:sysClr val="window" lastClr="FFFFFF"/>
      </a:lt1>
      <a:dk2>
        <a:srgbClr val="303030"/>
      </a:dk2>
      <a:lt2>
        <a:srgbClr val="F2F2F2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340</Words>
  <Application>Microsoft Office PowerPoint</Application>
  <PresentationFormat>Widescreen</PresentationFormat>
  <Paragraphs>73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Cambria</vt:lpstr>
      <vt:lpstr>Process 02 16x9</vt:lpstr>
      <vt:lpstr>Branding Brief </vt:lpstr>
      <vt:lpstr>Company Vision</vt:lpstr>
      <vt:lpstr>PowerPoint Presentation</vt:lpstr>
      <vt:lpstr>Problems We Solve</vt:lpstr>
      <vt:lpstr>Markets</vt:lpstr>
      <vt:lpstr>Sub Markets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Halmarick</dc:creator>
  <cp:lastModifiedBy>Martin Halmarick</cp:lastModifiedBy>
  <cp:revision>9</cp:revision>
  <cp:lastPrinted>2016-07-21T22:31:10Z</cp:lastPrinted>
  <dcterms:created xsi:type="dcterms:W3CDTF">2016-06-03T07:21:56Z</dcterms:created>
  <dcterms:modified xsi:type="dcterms:W3CDTF">2016-08-11T23:23:32Z</dcterms:modified>
</cp:coreProperties>
</file>