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dp" ContentType="image/vnd.ms-photo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97" d="100"/>
          <a:sy n="97" d="100"/>
        </p:scale>
        <p:origin x="1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1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9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9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7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9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7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2FCD4-8863-DF49-AB08-BBDADDFE0E15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21B8-83FC-3144-9E1F-39DD3B238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2" r="2238"/>
          <a:stretch/>
        </p:blipFill>
        <p:spPr bwMode="auto">
          <a:xfrm>
            <a:off x="3" y="-315416"/>
            <a:ext cx="9143999" cy="6266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5301208"/>
            <a:ext cx="9144000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3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 preferRelativeResize="0">
            <a:picLocks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8554" b="14905"/>
          <a:stretch/>
        </p:blipFill>
        <p:spPr>
          <a:xfrm>
            <a:off x="-39688" y="5822342"/>
            <a:ext cx="9220200" cy="106304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3854" y="2780928"/>
            <a:ext cx="90869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800" dirty="0" smtClean="0">
                <a:solidFill>
                  <a:schemeClr val="bg1"/>
                </a:solidFill>
              </a:rPr>
              <a:t>3</a:t>
            </a:r>
            <a:r>
              <a:rPr lang="en-AU" sz="3800" baseline="30000" dirty="0" smtClean="0">
                <a:solidFill>
                  <a:schemeClr val="bg1"/>
                </a:solidFill>
              </a:rPr>
              <a:t>rd</a:t>
            </a:r>
            <a:r>
              <a:rPr lang="en-AU" sz="3800" dirty="0" smtClean="0">
                <a:solidFill>
                  <a:schemeClr val="bg1"/>
                </a:solidFill>
              </a:rPr>
              <a:t> International patellofemoral pain retreat</a:t>
            </a:r>
            <a:endParaRPr lang="en-AU" sz="38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496" y="14534"/>
            <a:ext cx="1095356" cy="1110210"/>
          </a:xfrm>
          <a:prstGeom prst="rect">
            <a:avLst/>
          </a:prstGeom>
          <a:noFill/>
          <a:effectLst>
            <a:glow rad="101600">
              <a:schemeClr val="bg2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38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Collins</dc:creator>
  <cp:lastModifiedBy>Natalie Collins</cp:lastModifiedBy>
  <cp:revision>1</cp:revision>
  <dcterms:created xsi:type="dcterms:W3CDTF">2016-08-17T07:28:44Z</dcterms:created>
  <dcterms:modified xsi:type="dcterms:W3CDTF">2016-08-17T07:30:46Z</dcterms:modified>
</cp:coreProperties>
</file>