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4" r:id="rId2"/>
    <p:sldId id="363" r:id="rId3"/>
    <p:sldId id="462" r:id="rId4"/>
    <p:sldId id="387" r:id="rId5"/>
    <p:sldId id="456" r:id="rId6"/>
    <p:sldId id="457" r:id="rId7"/>
    <p:sldId id="384" r:id="rId8"/>
    <p:sldId id="361" r:id="rId9"/>
    <p:sldId id="362" r:id="rId10"/>
    <p:sldId id="369" r:id="rId11"/>
    <p:sldId id="458" r:id="rId12"/>
    <p:sldId id="459" r:id="rId13"/>
    <p:sldId id="460" r:id="rId14"/>
    <p:sldId id="461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80000"/>
    <a:srgbClr val="1E1610"/>
    <a:srgbClr val="628753"/>
    <a:srgbClr val="88A97D"/>
    <a:srgbClr val="4D4D4D"/>
    <a:srgbClr val="292929"/>
    <a:srgbClr val="553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34" autoAdjust="0"/>
    <p:restoredTop sz="94436" autoAdjust="0"/>
  </p:normalViewPr>
  <p:slideViewPr>
    <p:cSldViewPr>
      <p:cViewPr varScale="1">
        <p:scale>
          <a:sx n="50" d="100"/>
          <a:sy n="50" d="100"/>
        </p:scale>
        <p:origin x="-244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22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image" Target="../media/image8.png"/><Relationship Id="rId2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image" Target="../media/image8.png"/><Relationship Id="rId2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A82437-22B5-D643-AA40-49867DF0B3C4}" type="doc">
      <dgm:prSet loTypeId="urn:microsoft.com/office/officeart/2008/layout/CaptionedPicture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6EA6B2-8480-9147-9B93-3FD594D690BA}">
      <dgm:prSet phldrT="[Text]"/>
      <dgm:spPr/>
      <dgm:t>
        <a:bodyPr/>
        <a:lstStyle/>
        <a:p>
          <a:endParaRPr lang="en-US" dirty="0"/>
        </a:p>
      </dgm:t>
    </dgm:pt>
    <dgm:pt modelId="{6E9D6D79-38CE-DE43-AB49-617944503232}" type="parTrans" cxnId="{BD4A01EA-FC88-304E-BE39-DA913DB71155}">
      <dgm:prSet/>
      <dgm:spPr/>
      <dgm:t>
        <a:bodyPr/>
        <a:lstStyle/>
        <a:p>
          <a:endParaRPr lang="en-US"/>
        </a:p>
      </dgm:t>
    </dgm:pt>
    <dgm:pt modelId="{D8B5860F-F5A9-7045-AF36-4C9F6B8F2ACE}" type="sibTrans" cxnId="{BD4A01EA-FC88-304E-BE39-DA913DB71155}">
      <dgm:prSet/>
      <dgm:spPr/>
      <dgm:t>
        <a:bodyPr/>
        <a:lstStyle/>
        <a:p>
          <a:endParaRPr lang="en-US"/>
        </a:p>
      </dgm:t>
    </dgm:pt>
    <dgm:pt modelId="{F18B1AA3-7FB3-EB47-92D7-1206CE560E8A}">
      <dgm:prSet phldrT="[Text]" custT="1"/>
      <dgm:spPr/>
      <dgm:t>
        <a:bodyPr/>
        <a:lstStyle/>
        <a:p>
          <a:r>
            <a:rPr lang="en-US" sz="1100" b="1" dirty="0" smtClean="0">
              <a:solidFill>
                <a:srgbClr val="553F2D"/>
              </a:solidFill>
            </a:rPr>
            <a:t>Kaye Sparks, Vice President</a:t>
          </a:r>
          <a:endParaRPr lang="en-US" sz="1100" b="1" dirty="0">
            <a:solidFill>
              <a:srgbClr val="553F2D"/>
            </a:solidFill>
          </a:endParaRPr>
        </a:p>
      </dgm:t>
    </dgm:pt>
    <dgm:pt modelId="{FC520E65-2C12-A34D-AB9E-417456A87C51}" type="parTrans" cxnId="{D25CF7EF-0744-4343-BEFD-EDCA31A8C832}">
      <dgm:prSet/>
      <dgm:spPr/>
      <dgm:t>
        <a:bodyPr/>
        <a:lstStyle/>
        <a:p>
          <a:endParaRPr lang="en-US"/>
        </a:p>
      </dgm:t>
    </dgm:pt>
    <dgm:pt modelId="{3BD52C13-F139-B443-ABDB-0F139EF65C09}" type="sibTrans" cxnId="{D25CF7EF-0744-4343-BEFD-EDCA31A8C832}">
      <dgm:prSet/>
      <dgm:spPr/>
      <dgm:t>
        <a:bodyPr/>
        <a:lstStyle/>
        <a:p>
          <a:endParaRPr lang="en-US"/>
        </a:p>
      </dgm:t>
    </dgm:pt>
    <dgm:pt modelId="{211D5774-CF65-AD4C-A721-09DED5232105}">
      <dgm:prSet phldrT="[Text]" custT="1"/>
      <dgm:spPr/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Tracy McCallan, Sales</a:t>
          </a:r>
          <a:endParaRPr lang="en-US" sz="1100" b="1" dirty="0">
            <a:solidFill>
              <a:schemeClr val="tx1"/>
            </a:solidFill>
          </a:endParaRPr>
        </a:p>
      </dgm:t>
    </dgm:pt>
    <dgm:pt modelId="{A924D7A5-E5FC-564D-A1E2-C41695D72734}" type="parTrans" cxnId="{55A5EA26-970F-DB46-BE3A-225493359D41}">
      <dgm:prSet/>
      <dgm:spPr/>
      <dgm:t>
        <a:bodyPr/>
        <a:lstStyle/>
        <a:p>
          <a:endParaRPr lang="en-US"/>
        </a:p>
      </dgm:t>
    </dgm:pt>
    <dgm:pt modelId="{ED4E1864-8AEF-A946-BADA-F018D84CDA1A}" type="sibTrans" cxnId="{55A5EA26-970F-DB46-BE3A-225493359D41}">
      <dgm:prSet/>
      <dgm:spPr/>
      <dgm:t>
        <a:bodyPr/>
        <a:lstStyle/>
        <a:p>
          <a:endParaRPr lang="en-US"/>
        </a:p>
      </dgm:t>
    </dgm:pt>
    <dgm:pt modelId="{B13EE0D4-F774-874D-BED4-8798BECD79A7}">
      <dgm:prSet phldrT="[Text]" custT="1"/>
      <dgm:spPr/>
      <dgm:t>
        <a:bodyPr/>
        <a:lstStyle/>
        <a:p>
          <a:r>
            <a:rPr lang="en-US" sz="1100" b="1" dirty="0" smtClean="0">
              <a:solidFill>
                <a:srgbClr val="553F2D"/>
              </a:solidFill>
            </a:rPr>
            <a:t>Laura </a:t>
          </a:r>
          <a:r>
            <a:rPr lang="en-US" sz="1100" b="1" dirty="0" err="1" smtClean="0">
              <a:solidFill>
                <a:srgbClr val="553F2D"/>
              </a:solidFill>
            </a:rPr>
            <a:t>Baesel</a:t>
          </a:r>
          <a:r>
            <a:rPr lang="en-US" sz="1100" b="1" dirty="0" smtClean="0">
              <a:solidFill>
                <a:srgbClr val="553F2D"/>
              </a:solidFill>
            </a:rPr>
            <a:t>, Director of Operations</a:t>
          </a:r>
          <a:endParaRPr lang="en-US" sz="1100" b="1" dirty="0">
            <a:solidFill>
              <a:srgbClr val="553F2D"/>
            </a:solidFill>
          </a:endParaRPr>
        </a:p>
      </dgm:t>
    </dgm:pt>
    <dgm:pt modelId="{B852298F-4E18-404F-9CD8-7A910FAC4ED5}" type="parTrans" cxnId="{25F0F21C-8221-F249-9B59-F6404E5EEB39}">
      <dgm:prSet/>
      <dgm:spPr/>
      <dgm:t>
        <a:bodyPr/>
        <a:lstStyle/>
        <a:p>
          <a:endParaRPr lang="en-US"/>
        </a:p>
      </dgm:t>
    </dgm:pt>
    <dgm:pt modelId="{A2A93150-7159-6F46-A27C-4013757966C0}" type="sibTrans" cxnId="{25F0F21C-8221-F249-9B59-F6404E5EEB39}">
      <dgm:prSet/>
      <dgm:spPr/>
      <dgm:t>
        <a:bodyPr/>
        <a:lstStyle/>
        <a:p>
          <a:endParaRPr lang="en-US"/>
        </a:p>
      </dgm:t>
    </dgm:pt>
    <dgm:pt modelId="{6EE2EDE6-D493-B64E-BB98-5848B510007D}">
      <dgm:prSet phldrT="[Text]" custT="1"/>
      <dgm:spPr/>
      <dgm:t>
        <a:bodyPr/>
        <a:lstStyle/>
        <a:p>
          <a:r>
            <a:rPr lang="en-US" sz="1100" b="1" dirty="0" smtClean="0">
              <a:solidFill>
                <a:srgbClr val="553F2D"/>
              </a:solidFill>
            </a:rPr>
            <a:t>Karen </a:t>
          </a:r>
          <a:r>
            <a:rPr lang="en-US" sz="1100" b="1" dirty="0" err="1" smtClean="0">
              <a:solidFill>
                <a:srgbClr val="553F2D"/>
              </a:solidFill>
            </a:rPr>
            <a:t>McCallson</a:t>
          </a:r>
          <a:r>
            <a:rPr lang="en-US" sz="1100" b="1" dirty="0" smtClean="0">
              <a:solidFill>
                <a:srgbClr val="553F2D"/>
              </a:solidFill>
            </a:rPr>
            <a:t>, Program Director</a:t>
          </a:r>
          <a:endParaRPr lang="en-US" sz="1100" b="1" dirty="0">
            <a:solidFill>
              <a:srgbClr val="553F2D"/>
            </a:solidFill>
          </a:endParaRPr>
        </a:p>
      </dgm:t>
    </dgm:pt>
    <dgm:pt modelId="{71226BD6-CCC6-3848-8119-8F0C4155F02E}" type="parTrans" cxnId="{42D83DC2-5163-B146-A65C-0DA0AA0A574B}">
      <dgm:prSet/>
      <dgm:spPr/>
      <dgm:t>
        <a:bodyPr/>
        <a:lstStyle/>
        <a:p>
          <a:endParaRPr lang="en-US"/>
        </a:p>
      </dgm:t>
    </dgm:pt>
    <dgm:pt modelId="{352D8628-4DDB-9147-8268-14E6F1CB824B}" type="sibTrans" cxnId="{42D83DC2-5163-B146-A65C-0DA0AA0A574B}">
      <dgm:prSet/>
      <dgm:spPr/>
      <dgm:t>
        <a:bodyPr/>
        <a:lstStyle/>
        <a:p>
          <a:endParaRPr lang="en-US"/>
        </a:p>
      </dgm:t>
    </dgm:pt>
    <dgm:pt modelId="{FD696D0E-AC50-A840-A1DC-1BEA4E11B376}">
      <dgm:prSet phldrT="[Text]"/>
      <dgm:spPr/>
      <dgm:t>
        <a:bodyPr/>
        <a:lstStyle/>
        <a:p>
          <a:endParaRPr lang="en-US" dirty="0"/>
        </a:p>
      </dgm:t>
    </dgm:pt>
    <dgm:pt modelId="{D8B230D5-20F6-D341-9A33-99D41D520389}" type="parTrans" cxnId="{CA54732D-BBA8-9943-98E7-0A27E24A4969}">
      <dgm:prSet/>
      <dgm:spPr/>
      <dgm:t>
        <a:bodyPr/>
        <a:lstStyle/>
        <a:p>
          <a:endParaRPr lang="en-US"/>
        </a:p>
      </dgm:t>
    </dgm:pt>
    <dgm:pt modelId="{AF8CE757-5326-BF4A-991C-0FB987B96DA9}" type="sibTrans" cxnId="{CA54732D-BBA8-9943-98E7-0A27E24A4969}">
      <dgm:prSet/>
      <dgm:spPr/>
      <dgm:t>
        <a:bodyPr/>
        <a:lstStyle/>
        <a:p>
          <a:endParaRPr lang="en-US"/>
        </a:p>
      </dgm:t>
    </dgm:pt>
    <dgm:pt modelId="{AC000C28-2BE6-E848-ABB5-7F8D9173E079}">
      <dgm:prSet phldrT="[Text]" phldr="1"/>
      <dgm:spPr/>
      <dgm:t>
        <a:bodyPr/>
        <a:lstStyle/>
        <a:p>
          <a:endParaRPr lang="en-US" dirty="0">
            <a:solidFill>
              <a:srgbClr val="FFFFFF"/>
            </a:solidFill>
          </a:endParaRPr>
        </a:p>
      </dgm:t>
    </dgm:pt>
    <dgm:pt modelId="{D6CA91A4-B01E-8D40-A518-86220A9171DF}" type="sibTrans" cxnId="{DCC7EDA6-3212-AB4E-979E-A6CB4CEEB37F}">
      <dgm:prSet/>
      <dgm:spPr/>
      <dgm:t>
        <a:bodyPr/>
        <a:lstStyle/>
        <a:p>
          <a:endParaRPr lang="en-US"/>
        </a:p>
      </dgm:t>
    </dgm:pt>
    <dgm:pt modelId="{A55F86C6-C0E4-AD41-BE0B-85E5DE905D36}" type="parTrans" cxnId="{DCC7EDA6-3212-AB4E-979E-A6CB4CEEB37F}">
      <dgm:prSet/>
      <dgm:spPr/>
      <dgm:t>
        <a:bodyPr/>
        <a:lstStyle/>
        <a:p>
          <a:endParaRPr lang="en-US"/>
        </a:p>
      </dgm:t>
    </dgm:pt>
    <dgm:pt modelId="{4E38F1E8-C6D2-7E45-813E-EDE759EC7AD2}">
      <dgm:prSet phldrT="[Text]" phldr="1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358AE250-7E26-B748-A170-BDFD1116CCC9}" type="sibTrans" cxnId="{4EB2AC00-C263-1042-B61A-2ACA829E7111}">
      <dgm:prSet/>
      <dgm:spPr/>
      <dgm:t>
        <a:bodyPr/>
        <a:lstStyle/>
        <a:p>
          <a:endParaRPr lang="en-US"/>
        </a:p>
      </dgm:t>
    </dgm:pt>
    <dgm:pt modelId="{10498F04-6C21-2C42-8E4A-F6F1AEE339CE}" type="parTrans" cxnId="{4EB2AC00-C263-1042-B61A-2ACA829E7111}">
      <dgm:prSet/>
      <dgm:spPr/>
      <dgm:t>
        <a:bodyPr/>
        <a:lstStyle/>
        <a:p>
          <a:endParaRPr lang="en-US"/>
        </a:p>
      </dgm:t>
    </dgm:pt>
    <dgm:pt modelId="{CE365D79-E72A-CC4D-BD96-9BA7673E6D02}">
      <dgm:prSet phldrT="[Text]" custT="1"/>
      <dgm:spPr/>
      <dgm:t>
        <a:bodyPr/>
        <a:lstStyle/>
        <a:p>
          <a:r>
            <a:rPr lang="en-US" sz="1100" b="1" dirty="0" smtClean="0">
              <a:solidFill>
                <a:srgbClr val="553F2D"/>
              </a:solidFill>
            </a:rPr>
            <a:t>Nick Van </a:t>
          </a:r>
          <a:r>
            <a:rPr lang="en-US" sz="1100" b="1" dirty="0" err="1" smtClean="0">
              <a:solidFill>
                <a:srgbClr val="553F2D"/>
              </a:solidFill>
            </a:rPr>
            <a:t>Stratt</a:t>
          </a:r>
          <a:r>
            <a:rPr lang="en-US" sz="1100" b="1" dirty="0" smtClean="0">
              <a:solidFill>
                <a:srgbClr val="553F2D"/>
              </a:solidFill>
            </a:rPr>
            <a:t>, Director of Technology</a:t>
          </a:r>
          <a:endParaRPr lang="en-US" sz="1100" b="1" dirty="0">
            <a:solidFill>
              <a:srgbClr val="553F2D"/>
            </a:solidFill>
          </a:endParaRPr>
        </a:p>
      </dgm:t>
    </dgm:pt>
    <dgm:pt modelId="{F61A3569-DA27-4245-BB23-B9868BB3E8D1}" type="parTrans" cxnId="{E2C39B54-D336-9645-A195-434B77E2850D}">
      <dgm:prSet/>
      <dgm:spPr/>
      <dgm:t>
        <a:bodyPr/>
        <a:lstStyle/>
        <a:p>
          <a:endParaRPr lang="en-US"/>
        </a:p>
      </dgm:t>
    </dgm:pt>
    <dgm:pt modelId="{F55AB6D9-90FB-F34D-BD20-699EE7C351CD}" type="sibTrans" cxnId="{E2C39B54-D336-9645-A195-434B77E2850D}">
      <dgm:prSet/>
      <dgm:spPr/>
      <dgm:t>
        <a:bodyPr/>
        <a:lstStyle/>
        <a:p>
          <a:endParaRPr lang="en-US"/>
        </a:p>
      </dgm:t>
    </dgm:pt>
    <dgm:pt modelId="{FA6B1ECC-24DC-654D-B123-0E9BEF0EC904}">
      <dgm:prSet phldrT="[Text]" custT="1"/>
      <dgm:spPr/>
      <dgm:t>
        <a:bodyPr/>
        <a:lstStyle/>
        <a:p>
          <a:endParaRPr lang="en-US" sz="1100" b="1" dirty="0">
            <a:solidFill>
              <a:srgbClr val="553F2D"/>
            </a:solidFill>
          </a:endParaRPr>
        </a:p>
      </dgm:t>
    </dgm:pt>
    <dgm:pt modelId="{CDE70618-CBA6-444A-87E6-A0797A530D6C}" type="parTrans" cxnId="{1B014030-CACD-4C4F-AC47-2E4FB602937C}">
      <dgm:prSet/>
      <dgm:spPr/>
      <dgm:t>
        <a:bodyPr/>
        <a:lstStyle/>
        <a:p>
          <a:endParaRPr lang="en-US"/>
        </a:p>
      </dgm:t>
    </dgm:pt>
    <dgm:pt modelId="{8A31AC6E-7A95-4A43-B79A-8171B9A9E41C}" type="sibTrans" cxnId="{1B014030-CACD-4C4F-AC47-2E4FB602937C}">
      <dgm:prSet/>
      <dgm:spPr/>
      <dgm:t>
        <a:bodyPr/>
        <a:lstStyle/>
        <a:p>
          <a:endParaRPr lang="en-US"/>
        </a:p>
      </dgm:t>
    </dgm:pt>
    <dgm:pt modelId="{A42A10DB-2530-4145-9341-8E83F1EC9554}" type="pres">
      <dgm:prSet presAssocID="{A5A82437-22B5-D643-AA40-49867DF0B3C4}" presName="Name0" presStyleCnt="0">
        <dgm:presLayoutVars>
          <dgm:chMax/>
          <dgm:chPref/>
          <dgm:dir/>
        </dgm:presLayoutVars>
      </dgm:prSet>
      <dgm:spPr/>
    </dgm:pt>
    <dgm:pt modelId="{ECCE4141-C9D5-A544-9383-0F963E59FA3D}" type="pres">
      <dgm:prSet presAssocID="{506EA6B2-8480-9147-9B93-3FD594D690BA}" presName="composite" presStyleCnt="0">
        <dgm:presLayoutVars>
          <dgm:chMax val="1"/>
          <dgm:chPref val="1"/>
        </dgm:presLayoutVars>
      </dgm:prSet>
      <dgm:spPr/>
    </dgm:pt>
    <dgm:pt modelId="{1EA70378-1F6C-F04F-BC57-15934E3F1C98}" type="pres">
      <dgm:prSet presAssocID="{506EA6B2-8480-9147-9B93-3FD594D690BA}" presName="Accent" presStyleLbl="trAlignAcc1" presStyleIdx="0" presStyleCnt="5">
        <dgm:presLayoutVars>
          <dgm:chMax val="0"/>
          <dgm:chPref val="0"/>
        </dgm:presLayoutVars>
      </dgm:prSet>
      <dgm:spPr/>
    </dgm:pt>
    <dgm:pt modelId="{3206DE71-8A11-3444-B39F-931830805CCE}" type="pres">
      <dgm:prSet presAssocID="{506EA6B2-8480-9147-9B93-3FD594D690BA}" presName="Image" presStyleLbl="alignImgPlace1" presStyleIdx="0" presStyleCnt="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2D5638BB-E995-C14C-AA33-849781D1D9BB}" type="pres">
      <dgm:prSet presAssocID="{506EA6B2-8480-9147-9B93-3FD594D690BA}" presName="ChildComposite" presStyleCnt="0"/>
      <dgm:spPr/>
    </dgm:pt>
    <dgm:pt modelId="{D994DB88-AC20-4248-B3AB-A65AC1E68C3B}" type="pres">
      <dgm:prSet presAssocID="{506EA6B2-8480-9147-9B93-3FD594D690BA}" presName="Child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F19421-66E3-EC47-8A6E-64EDC373864C}" type="pres">
      <dgm:prSet presAssocID="{506EA6B2-8480-9147-9B93-3FD594D690BA}" presName="Parent" presStyleLbl="revTx" presStyleIdx="0" presStyleCnt="5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E73621-5C15-6E4C-A6A3-CB77A210993B}" type="pres">
      <dgm:prSet presAssocID="{D8B5860F-F5A9-7045-AF36-4C9F6B8F2ACE}" presName="sibTrans" presStyleCnt="0"/>
      <dgm:spPr/>
    </dgm:pt>
    <dgm:pt modelId="{DD17BDB4-AC5B-9643-8CF7-065E8BCAB694}" type="pres">
      <dgm:prSet presAssocID="{4E38F1E8-C6D2-7E45-813E-EDE759EC7AD2}" presName="composite" presStyleCnt="0">
        <dgm:presLayoutVars>
          <dgm:chMax val="1"/>
          <dgm:chPref val="1"/>
        </dgm:presLayoutVars>
      </dgm:prSet>
      <dgm:spPr/>
    </dgm:pt>
    <dgm:pt modelId="{07D03B5D-8026-A043-9FFB-D773E7BB8D85}" type="pres">
      <dgm:prSet presAssocID="{4E38F1E8-C6D2-7E45-813E-EDE759EC7AD2}" presName="Accent" presStyleLbl="trAlignAcc1" presStyleIdx="1" presStyleCnt="5">
        <dgm:presLayoutVars>
          <dgm:chMax val="0"/>
          <dgm:chPref val="0"/>
        </dgm:presLayoutVars>
      </dgm:prSet>
      <dgm:spPr/>
    </dgm:pt>
    <dgm:pt modelId="{81F60B7B-7BD8-A047-8567-96A589A186D4}" type="pres">
      <dgm:prSet presAssocID="{4E38F1E8-C6D2-7E45-813E-EDE759EC7AD2}" presName="Image" presStyleLbl="alignImgPlace1" presStyleIdx="1" presStyleCnt="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CB6A5F80-7D27-BA45-9AF5-89F95223A875}" type="pres">
      <dgm:prSet presAssocID="{4E38F1E8-C6D2-7E45-813E-EDE759EC7AD2}" presName="ChildComposite" presStyleCnt="0"/>
      <dgm:spPr/>
    </dgm:pt>
    <dgm:pt modelId="{94AECB77-19A1-9D4B-8C2A-DC158C082DE0}" type="pres">
      <dgm:prSet presAssocID="{4E38F1E8-C6D2-7E45-813E-EDE759EC7AD2}" presName="Child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BB664B03-B2C5-2C45-8680-FBC97BAE0D26}" type="pres">
      <dgm:prSet presAssocID="{4E38F1E8-C6D2-7E45-813E-EDE759EC7AD2}" presName="Parent" presStyleLbl="revTx" presStyleIdx="1" presStyleCnt="5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47176C-6131-E444-8F46-24C55FDFFBCE}" type="pres">
      <dgm:prSet presAssocID="{358AE250-7E26-B748-A170-BDFD1116CCC9}" presName="sibTrans" presStyleCnt="0"/>
      <dgm:spPr/>
    </dgm:pt>
    <dgm:pt modelId="{436A334D-8A21-FE4D-8645-BBE91F7BA5B0}" type="pres">
      <dgm:prSet presAssocID="{AC000C28-2BE6-E848-ABB5-7F8D9173E079}" presName="composite" presStyleCnt="0">
        <dgm:presLayoutVars>
          <dgm:chMax val="1"/>
          <dgm:chPref val="1"/>
        </dgm:presLayoutVars>
      </dgm:prSet>
      <dgm:spPr/>
    </dgm:pt>
    <dgm:pt modelId="{815CD0D1-DA3D-A840-BF11-ABA1914496C9}" type="pres">
      <dgm:prSet presAssocID="{AC000C28-2BE6-E848-ABB5-7F8D9173E079}" presName="Accent" presStyleLbl="trAlignAcc1" presStyleIdx="2" presStyleCnt="5">
        <dgm:presLayoutVars>
          <dgm:chMax val="0"/>
          <dgm:chPref val="0"/>
        </dgm:presLayoutVars>
      </dgm:prSet>
      <dgm:spPr/>
    </dgm:pt>
    <dgm:pt modelId="{7CA8B268-09F1-494A-99DC-AE1E2A511810}" type="pres">
      <dgm:prSet presAssocID="{AC000C28-2BE6-E848-ABB5-7F8D9173E079}" presName="Image" presStyleLbl="alignImgPlace1" presStyleIdx="2" presStyleCnt="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55FA33E8-099D-094A-99CD-4C3F1437BEC5}" type="pres">
      <dgm:prSet presAssocID="{AC000C28-2BE6-E848-ABB5-7F8D9173E079}" presName="ChildComposite" presStyleCnt="0"/>
      <dgm:spPr/>
    </dgm:pt>
    <dgm:pt modelId="{6E004E4E-E3D4-8B44-88C4-A53EA5FCC2CD}" type="pres">
      <dgm:prSet presAssocID="{AC000C28-2BE6-E848-ABB5-7F8D9173E079}" presName="Child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2C537A-31E2-A745-9284-BC4A82695B54}" type="pres">
      <dgm:prSet presAssocID="{AC000C28-2BE6-E848-ABB5-7F8D9173E079}" presName="Parent" presStyleLbl="revTx" presStyleIdx="2" presStyleCnt="5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9BC764-3609-CC42-9A01-2A11F04D75C2}" type="pres">
      <dgm:prSet presAssocID="{D6CA91A4-B01E-8D40-A518-86220A9171DF}" presName="sibTrans" presStyleCnt="0"/>
      <dgm:spPr/>
    </dgm:pt>
    <dgm:pt modelId="{38064DDC-BD1B-B44F-B6CF-B44E1FDB5404}" type="pres">
      <dgm:prSet presAssocID="{FD696D0E-AC50-A840-A1DC-1BEA4E11B376}" presName="composite" presStyleCnt="0">
        <dgm:presLayoutVars>
          <dgm:chMax val="1"/>
          <dgm:chPref val="1"/>
        </dgm:presLayoutVars>
      </dgm:prSet>
      <dgm:spPr/>
    </dgm:pt>
    <dgm:pt modelId="{9277C424-FF30-AD41-8B00-DC37ECF5DDFC}" type="pres">
      <dgm:prSet presAssocID="{FD696D0E-AC50-A840-A1DC-1BEA4E11B376}" presName="Accent" presStyleLbl="trAlignAcc1" presStyleIdx="3" presStyleCnt="5">
        <dgm:presLayoutVars>
          <dgm:chMax val="0"/>
          <dgm:chPref val="0"/>
        </dgm:presLayoutVars>
      </dgm:prSet>
      <dgm:spPr/>
    </dgm:pt>
    <dgm:pt modelId="{D6DC7188-464C-7145-B3AE-AD3007E25190}" type="pres">
      <dgm:prSet presAssocID="{FD696D0E-AC50-A840-A1DC-1BEA4E11B376}" presName="Image" presStyleLbl="alignImgPlace1" presStyleIdx="3" presStyleCnt="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FFE2B91F-75AA-0D48-9725-0CD5A9DB3A15}" type="pres">
      <dgm:prSet presAssocID="{FD696D0E-AC50-A840-A1DC-1BEA4E11B376}" presName="ChildComposite" presStyleCnt="0"/>
      <dgm:spPr/>
    </dgm:pt>
    <dgm:pt modelId="{B26B14E8-475B-7945-A2C1-22E486F38A76}" type="pres">
      <dgm:prSet presAssocID="{FD696D0E-AC50-A840-A1DC-1BEA4E11B376}" presName="Child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C817A-F83E-FD40-B795-8CB1E18B8A7C}" type="pres">
      <dgm:prSet presAssocID="{FD696D0E-AC50-A840-A1DC-1BEA4E11B376}" presName="Parent" presStyleLbl="revTx" presStyleIdx="3" presStyleCnt="5">
        <dgm:presLayoutVars>
          <dgm:chMax val="1"/>
          <dgm:chPref val="0"/>
          <dgm:bulletEnabled val="1"/>
        </dgm:presLayoutVars>
      </dgm:prSet>
      <dgm:spPr/>
    </dgm:pt>
    <dgm:pt modelId="{F2377E7C-E9E6-E74A-B320-8BBF28CF536C}" type="pres">
      <dgm:prSet presAssocID="{AF8CE757-5326-BF4A-991C-0FB987B96DA9}" presName="sibTrans" presStyleCnt="0"/>
      <dgm:spPr/>
    </dgm:pt>
    <dgm:pt modelId="{F70D043D-6EA5-C745-AAE0-FE665ED30C85}" type="pres">
      <dgm:prSet presAssocID="{FA6B1ECC-24DC-654D-B123-0E9BEF0EC904}" presName="composite" presStyleCnt="0">
        <dgm:presLayoutVars>
          <dgm:chMax val="1"/>
          <dgm:chPref val="1"/>
        </dgm:presLayoutVars>
      </dgm:prSet>
      <dgm:spPr/>
    </dgm:pt>
    <dgm:pt modelId="{F20D91E7-212F-8E4C-A32F-1925F0B4E00B}" type="pres">
      <dgm:prSet presAssocID="{FA6B1ECC-24DC-654D-B123-0E9BEF0EC904}" presName="Accent" presStyleLbl="trAlignAcc1" presStyleIdx="4" presStyleCnt="5">
        <dgm:presLayoutVars>
          <dgm:chMax val="0"/>
          <dgm:chPref val="0"/>
        </dgm:presLayoutVars>
      </dgm:prSet>
      <dgm:spPr/>
    </dgm:pt>
    <dgm:pt modelId="{220AC68D-A4C4-014C-86B2-6B7FBFDB8390}" type="pres">
      <dgm:prSet presAssocID="{FA6B1ECC-24DC-654D-B123-0E9BEF0EC904}" presName="Image" presStyleLbl="alignImgPlace1" presStyleIdx="4" presStyleCnt="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</dgm:pt>
    <dgm:pt modelId="{38FA5785-A1CD-3A41-95C0-D4AC9433523D}" type="pres">
      <dgm:prSet presAssocID="{FA6B1ECC-24DC-654D-B123-0E9BEF0EC904}" presName="ChildComposite" presStyleCnt="0"/>
      <dgm:spPr/>
    </dgm:pt>
    <dgm:pt modelId="{E7A7E04D-D3FE-6541-9563-180D031ECDD2}" type="pres">
      <dgm:prSet presAssocID="{FA6B1ECC-24DC-654D-B123-0E9BEF0EC904}" presName="Child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C5BB3-5D15-7243-A08C-DF7A8306A8D0}" type="pres">
      <dgm:prSet presAssocID="{FA6B1ECC-24DC-654D-B123-0E9BEF0EC904}" presName="Parent" presStyleLbl="revTx" presStyleIdx="4" presStyleCnt="5">
        <dgm:presLayoutVars>
          <dgm:chMax val="1"/>
          <dgm:chPref val="0"/>
          <dgm:bulletEnabled val="1"/>
        </dgm:presLayoutVars>
      </dgm:prSet>
      <dgm:spPr/>
    </dgm:pt>
  </dgm:ptLst>
  <dgm:cxnLst>
    <dgm:cxn modelId="{DCC7EDA6-3212-AB4E-979E-A6CB4CEEB37F}" srcId="{A5A82437-22B5-D643-AA40-49867DF0B3C4}" destId="{AC000C28-2BE6-E848-ABB5-7F8D9173E079}" srcOrd="2" destOrd="0" parTransId="{A55F86C6-C0E4-AD41-BE0B-85E5DE905D36}" sibTransId="{D6CA91A4-B01E-8D40-A518-86220A9171DF}"/>
    <dgm:cxn modelId="{249E5F23-19BF-CC48-8F3E-4248A543ADD9}" type="presOf" srcId="{B13EE0D4-F774-874D-BED4-8798BECD79A7}" destId="{6E004E4E-E3D4-8B44-88C4-A53EA5FCC2CD}" srcOrd="0" destOrd="0" presId="urn:microsoft.com/office/officeart/2008/layout/CaptionedPictures"/>
    <dgm:cxn modelId="{9947EE47-5681-C040-8A6D-80063B9DCC1F}" type="presOf" srcId="{F18B1AA3-7FB3-EB47-92D7-1206CE560E8A}" destId="{D994DB88-AC20-4248-B3AB-A65AC1E68C3B}" srcOrd="0" destOrd="0" presId="urn:microsoft.com/office/officeart/2008/layout/CaptionedPictures"/>
    <dgm:cxn modelId="{25F0F21C-8221-F249-9B59-F6404E5EEB39}" srcId="{AC000C28-2BE6-E848-ABB5-7F8D9173E079}" destId="{B13EE0D4-F774-874D-BED4-8798BECD79A7}" srcOrd="0" destOrd="0" parTransId="{B852298F-4E18-404F-9CD8-7A910FAC4ED5}" sibTransId="{A2A93150-7159-6F46-A27C-4013757966C0}"/>
    <dgm:cxn modelId="{D25CF7EF-0744-4343-BEFD-EDCA31A8C832}" srcId="{506EA6B2-8480-9147-9B93-3FD594D690BA}" destId="{F18B1AA3-7FB3-EB47-92D7-1206CE560E8A}" srcOrd="0" destOrd="0" parTransId="{FC520E65-2C12-A34D-AB9E-417456A87C51}" sibTransId="{3BD52C13-F139-B443-ABDB-0F139EF65C09}"/>
    <dgm:cxn modelId="{4EB2AC00-C263-1042-B61A-2ACA829E7111}" srcId="{A5A82437-22B5-D643-AA40-49867DF0B3C4}" destId="{4E38F1E8-C6D2-7E45-813E-EDE759EC7AD2}" srcOrd="1" destOrd="0" parTransId="{10498F04-6C21-2C42-8E4A-F6F1AEE339CE}" sibTransId="{358AE250-7E26-B748-A170-BDFD1116CCC9}"/>
    <dgm:cxn modelId="{BD4A01EA-FC88-304E-BE39-DA913DB71155}" srcId="{A5A82437-22B5-D643-AA40-49867DF0B3C4}" destId="{506EA6B2-8480-9147-9B93-3FD594D690BA}" srcOrd="0" destOrd="0" parTransId="{6E9D6D79-38CE-DE43-AB49-617944503232}" sibTransId="{D8B5860F-F5A9-7045-AF36-4C9F6B8F2ACE}"/>
    <dgm:cxn modelId="{4549EE3B-FA3C-5A4D-8F94-2E838D6F1104}" type="presOf" srcId="{AC000C28-2BE6-E848-ABB5-7F8D9173E079}" destId="{7D2C537A-31E2-A745-9284-BC4A82695B54}" srcOrd="0" destOrd="0" presId="urn:microsoft.com/office/officeart/2008/layout/CaptionedPictures"/>
    <dgm:cxn modelId="{1B014030-CACD-4C4F-AC47-2E4FB602937C}" srcId="{A5A82437-22B5-D643-AA40-49867DF0B3C4}" destId="{FA6B1ECC-24DC-654D-B123-0E9BEF0EC904}" srcOrd="4" destOrd="0" parTransId="{CDE70618-CBA6-444A-87E6-A0797A530D6C}" sibTransId="{8A31AC6E-7A95-4A43-B79A-8171B9A9E41C}"/>
    <dgm:cxn modelId="{69BB898A-A57E-2044-A965-F6FC94FC1A13}" type="presOf" srcId="{FA6B1ECC-24DC-654D-B123-0E9BEF0EC904}" destId="{1BDC5BB3-5D15-7243-A08C-DF7A8306A8D0}" srcOrd="0" destOrd="0" presId="urn:microsoft.com/office/officeart/2008/layout/CaptionedPictures"/>
    <dgm:cxn modelId="{55A5EA26-970F-DB46-BE3A-225493359D41}" srcId="{4E38F1E8-C6D2-7E45-813E-EDE759EC7AD2}" destId="{211D5774-CF65-AD4C-A721-09DED5232105}" srcOrd="0" destOrd="0" parTransId="{A924D7A5-E5FC-564D-A1E2-C41695D72734}" sibTransId="{ED4E1864-8AEF-A946-BADA-F018D84CDA1A}"/>
    <dgm:cxn modelId="{E02FA3D3-1D85-6045-8D63-8186509F4A16}" type="presOf" srcId="{6EE2EDE6-D493-B64E-BB98-5848B510007D}" destId="{B26B14E8-475B-7945-A2C1-22E486F38A76}" srcOrd="0" destOrd="0" presId="urn:microsoft.com/office/officeart/2008/layout/CaptionedPictures"/>
    <dgm:cxn modelId="{69FC2304-74BA-B744-860E-556C26AAB1EC}" type="presOf" srcId="{506EA6B2-8480-9147-9B93-3FD594D690BA}" destId="{8BF19421-66E3-EC47-8A6E-64EDC373864C}" srcOrd="0" destOrd="0" presId="urn:microsoft.com/office/officeart/2008/layout/CaptionedPictures"/>
    <dgm:cxn modelId="{EDFD6DF1-CF4F-F44A-B787-D424898387DD}" type="presOf" srcId="{FD696D0E-AC50-A840-A1DC-1BEA4E11B376}" destId="{840C817A-F83E-FD40-B795-8CB1E18B8A7C}" srcOrd="0" destOrd="0" presId="urn:microsoft.com/office/officeart/2008/layout/CaptionedPictures"/>
    <dgm:cxn modelId="{42D83DC2-5163-B146-A65C-0DA0AA0A574B}" srcId="{FD696D0E-AC50-A840-A1DC-1BEA4E11B376}" destId="{6EE2EDE6-D493-B64E-BB98-5848B510007D}" srcOrd="0" destOrd="0" parTransId="{71226BD6-CCC6-3848-8119-8F0C4155F02E}" sibTransId="{352D8628-4DDB-9147-8268-14E6F1CB824B}"/>
    <dgm:cxn modelId="{27CB9D15-4557-C44B-AFDD-6AD4852B7272}" type="presOf" srcId="{CE365D79-E72A-CC4D-BD96-9BA7673E6D02}" destId="{E7A7E04D-D3FE-6541-9563-180D031ECDD2}" srcOrd="0" destOrd="0" presId="urn:microsoft.com/office/officeart/2008/layout/CaptionedPictures"/>
    <dgm:cxn modelId="{CA54732D-BBA8-9943-98E7-0A27E24A4969}" srcId="{A5A82437-22B5-D643-AA40-49867DF0B3C4}" destId="{FD696D0E-AC50-A840-A1DC-1BEA4E11B376}" srcOrd="3" destOrd="0" parTransId="{D8B230D5-20F6-D341-9A33-99D41D520389}" sibTransId="{AF8CE757-5326-BF4A-991C-0FB987B96DA9}"/>
    <dgm:cxn modelId="{5E95E09A-E393-DC4A-B247-4F431FC93774}" type="presOf" srcId="{211D5774-CF65-AD4C-A721-09DED5232105}" destId="{94AECB77-19A1-9D4B-8C2A-DC158C082DE0}" srcOrd="0" destOrd="0" presId="urn:microsoft.com/office/officeart/2008/layout/CaptionedPictures"/>
    <dgm:cxn modelId="{E2C39B54-D336-9645-A195-434B77E2850D}" srcId="{FA6B1ECC-24DC-654D-B123-0E9BEF0EC904}" destId="{CE365D79-E72A-CC4D-BD96-9BA7673E6D02}" srcOrd="0" destOrd="0" parTransId="{F61A3569-DA27-4245-BB23-B9868BB3E8D1}" sibTransId="{F55AB6D9-90FB-F34D-BD20-699EE7C351CD}"/>
    <dgm:cxn modelId="{AFE978F8-8518-C04D-AB4B-E523B6019570}" type="presOf" srcId="{4E38F1E8-C6D2-7E45-813E-EDE759EC7AD2}" destId="{BB664B03-B2C5-2C45-8680-FBC97BAE0D26}" srcOrd="0" destOrd="0" presId="urn:microsoft.com/office/officeart/2008/layout/CaptionedPictures"/>
    <dgm:cxn modelId="{56D27EB5-2F9A-6048-BEE3-4589A669A31B}" type="presOf" srcId="{A5A82437-22B5-D643-AA40-49867DF0B3C4}" destId="{A42A10DB-2530-4145-9341-8E83F1EC9554}" srcOrd="0" destOrd="0" presId="urn:microsoft.com/office/officeart/2008/layout/CaptionedPictures"/>
    <dgm:cxn modelId="{47284D13-77A9-014D-9309-00BB11723B17}" type="presParOf" srcId="{A42A10DB-2530-4145-9341-8E83F1EC9554}" destId="{ECCE4141-C9D5-A544-9383-0F963E59FA3D}" srcOrd="0" destOrd="0" presId="urn:microsoft.com/office/officeart/2008/layout/CaptionedPictures"/>
    <dgm:cxn modelId="{EF3B4857-F1FC-8F46-82DF-7D4EE63352EA}" type="presParOf" srcId="{ECCE4141-C9D5-A544-9383-0F963E59FA3D}" destId="{1EA70378-1F6C-F04F-BC57-15934E3F1C98}" srcOrd="0" destOrd="0" presId="urn:microsoft.com/office/officeart/2008/layout/CaptionedPictures"/>
    <dgm:cxn modelId="{B9C2BC59-00C7-4147-8480-BACDE48FF519}" type="presParOf" srcId="{ECCE4141-C9D5-A544-9383-0F963E59FA3D}" destId="{3206DE71-8A11-3444-B39F-931830805CCE}" srcOrd="1" destOrd="0" presId="urn:microsoft.com/office/officeart/2008/layout/CaptionedPictures"/>
    <dgm:cxn modelId="{0FBD71BB-2D8A-084E-9943-FA1DC819547D}" type="presParOf" srcId="{ECCE4141-C9D5-A544-9383-0F963E59FA3D}" destId="{2D5638BB-E995-C14C-AA33-849781D1D9BB}" srcOrd="2" destOrd="0" presId="urn:microsoft.com/office/officeart/2008/layout/CaptionedPictures"/>
    <dgm:cxn modelId="{7166B039-72D4-834D-BC04-A1FC608CBA91}" type="presParOf" srcId="{2D5638BB-E995-C14C-AA33-849781D1D9BB}" destId="{D994DB88-AC20-4248-B3AB-A65AC1E68C3B}" srcOrd="0" destOrd="0" presId="urn:microsoft.com/office/officeart/2008/layout/CaptionedPictures"/>
    <dgm:cxn modelId="{E3E97BD5-7FFD-B846-A2CB-D184E4729BB1}" type="presParOf" srcId="{2D5638BB-E995-C14C-AA33-849781D1D9BB}" destId="{8BF19421-66E3-EC47-8A6E-64EDC373864C}" srcOrd="1" destOrd="0" presId="urn:microsoft.com/office/officeart/2008/layout/CaptionedPictures"/>
    <dgm:cxn modelId="{6551F8CF-C57B-0B44-8C18-4E6979F3E5AF}" type="presParOf" srcId="{A42A10DB-2530-4145-9341-8E83F1EC9554}" destId="{4DE73621-5C15-6E4C-A6A3-CB77A210993B}" srcOrd="1" destOrd="0" presId="urn:microsoft.com/office/officeart/2008/layout/CaptionedPictures"/>
    <dgm:cxn modelId="{CAE726F6-4E89-7E4E-AD8A-CE68C2CE5079}" type="presParOf" srcId="{A42A10DB-2530-4145-9341-8E83F1EC9554}" destId="{DD17BDB4-AC5B-9643-8CF7-065E8BCAB694}" srcOrd="2" destOrd="0" presId="urn:microsoft.com/office/officeart/2008/layout/CaptionedPictures"/>
    <dgm:cxn modelId="{4A7691EE-5C05-8D43-9187-677D6B83FB78}" type="presParOf" srcId="{DD17BDB4-AC5B-9643-8CF7-065E8BCAB694}" destId="{07D03B5D-8026-A043-9FFB-D773E7BB8D85}" srcOrd="0" destOrd="0" presId="urn:microsoft.com/office/officeart/2008/layout/CaptionedPictures"/>
    <dgm:cxn modelId="{9445B54C-6622-554C-B179-E2A6D4B5C862}" type="presParOf" srcId="{DD17BDB4-AC5B-9643-8CF7-065E8BCAB694}" destId="{81F60B7B-7BD8-A047-8567-96A589A186D4}" srcOrd="1" destOrd="0" presId="urn:microsoft.com/office/officeart/2008/layout/CaptionedPictures"/>
    <dgm:cxn modelId="{93038289-7F5D-6C4A-96F6-BB93BB1B9AE1}" type="presParOf" srcId="{DD17BDB4-AC5B-9643-8CF7-065E8BCAB694}" destId="{CB6A5F80-7D27-BA45-9AF5-89F95223A875}" srcOrd="2" destOrd="0" presId="urn:microsoft.com/office/officeart/2008/layout/CaptionedPictures"/>
    <dgm:cxn modelId="{45BC1861-0772-4849-A31C-243416F79AD4}" type="presParOf" srcId="{CB6A5F80-7D27-BA45-9AF5-89F95223A875}" destId="{94AECB77-19A1-9D4B-8C2A-DC158C082DE0}" srcOrd="0" destOrd="0" presId="urn:microsoft.com/office/officeart/2008/layout/CaptionedPictures"/>
    <dgm:cxn modelId="{1065A48C-64ED-0C49-B008-61805C5002FB}" type="presParOf" srcId="{CB6A5F80-7D27-BA45-9AF5-89F95223A875}" destId="{BB664B03-B2C5-2C45-8680-FBC97BAE0D26}" srcOrd="1" destOrd="0" presId="urn:microsoft.com/office/officeart/2008/layout/CaptionedPictures"/>
    <dgm:cxn modelId="{04D21103-785D-2640-B6C1-817B761A5ACD}" type="presParOf" srcId="{A42A10DB-2530-4145-9341-8E83F1EC9554}" destId="{8647176C-6131-E444-8F46-24C55FDFFBCE}" srcOrd="3" destOrd="0" presId="urn:microsoft.com/office/officeart/2008/layout/CaptionedPictures"/>
    <dgm:cxn modelId="{93F991DA-643B-8340-92D0-012FFBD4DEA2}" type="presParOf" srcId="{A42A10DB-2530-4145-9341-8E83F1EC9554}" destId="{436A334D-8A21-FE4D-8645-BBE91F7BA5B0}" srcOrd="4" destOrd="0" presId="urn:microsoft.com/office/officeart/2008/layout/CaptionedPictures"/>
    <dgm:cxn modelId="{41DAD530-F70B-0241-B35F-E3F635F139A7}" type="presParOf" srcId="{436A334D-8A21-FE4D-8645-BBE91F7BA5B0}" destId="{815CD0D1-DA3D-A840-BF11-ABA1914496C9}" srcOrd="0" destOrd="0" presId="urn:microsoft.com/office/officeart/2008/layout/CaptionedPictures"/>
    <dgm:cxn modelId="{BDA3DF2C-067E-E944-8A06-77CA2D116451}" type="presParOf" srcId="{436A334D-8A21-FE4D-8645-BBE91F7BA5B0}" destId="{7CA8B268-09F1-494A-99DC-AE1E2A511810}" srcOrd="1" destOrd="0" presId="urn:microsoft.com/office/officeart/2008/layout/CaptionedPictures"/>
    <dgm:cxn modelId="{994901DA-06F2-094B-9BA2-46AA59FDF0B3}" type="presParOf" srcId="{436A334D-8A21-FE4D-8645-BBE91F7BA5B0}" destId="{55FA33E8-099D-094A-99CD-4C3F1437BEC5}" srcOrd="2" destOrd="0" presId="urn:microsoft.com/office/officeart/2008/layout/CaptionedPictures"/>
    <dgm:cxn modelId="{42127012-663C-B04B-82AB-D04698A7D299}" type="presParOf" srcId="{55FA33E8-099D-094A-99CD-4C3F1437BEC5}" destId="{6E004E4E-E3D4-8B44-88C4-A53EA5FCC2CD}" srcOrd="0" destOrd="0" presId="urn:microsoft.com/office/officeart/2008/layout/CaptionedPictures"/>
    <dgm:cxn modelId="{4BE682C1-DA81-D446-BF7E-CA3C80FCABFA}" type="presParOf" srcId="{55FA33E8-099D-094A-99CD-4C3F1437BEC5}" destId="{7D2C537A-31E2-A745-9284-BC4A82695B54}" srcOrd="1" destOrd="0" presId="urn:microsoft.com/office/officeart/2008/layout/CaptionedPictures"/>
    <dgm:cxn modelId="{0B451D9D-C5C5-634D-838E-FC67109D74CA}" type="presParOf" srcId="{A42A10DB-2530-4145-9341-8E83F1EC9554}" destId="{F59BC764-3609-CC42-9A01-2A11F04D75C2}" srcOrd="5" destOrd="0" presId="urn:microsoft.com/office/officeart/2008/layout/CaptionedPictures"/>
    <dgm:cxn modelId="{04058C17-06DF-DD49-A140-4EB2F622C98B}" type="presParOf" srcId="{A42A10DB-2530-4145-9341-8E83F1EC9554}" destId="{38064DDC-BD1B-B44F-B6CF-B44E1FDB5404}" srcOrd="6" destOrd="0" presId="urn:microsoft.com/office/officeart/2008/layout/CaptionedPictures"/>
    <dgm:cxn modelId="{47287EB5-A991-184D-9FED-FF886814C05E}" type="presParOf" srcId="{38064DDC-BD1B-B44F-B6CF-B44E1FDB5404}" destId="{9277C424-FF30-AD41-8B00-DC37ECF5DDFC}" srcOrd="0" destOrd="0" presId="urn:microsoft.com/office/officeart/2008/layout/CaptionedPictures"/>
    <dgm:cxn modelId="{4C66E54C-373E-D749-834F-54706E9E0D11}" type="presParOf" srcId="{38064DDC-BD1B-B44F-B6CF-B44E1FDB5404}" destId="{D6DC7188-464C-7145-B3AE-AD3007E25190}" srcOrd="1" destOrd="0" presId="urn:microsoft.com/office/officeart/2008/layout/CaptionedPictures"/>
    <dgm:cxn modelId="{F93C1A92-23D8-FE40-AA9F-6DB0ECB27C25}" type="presParOf" srcId="{38064DDC-BD1B-B44F-B6CF-B44E1FDB5404}" destId="{FFE2B91F-75AA-0D48-9725-0CD5A9DB3A15}" srcOrd="2" destOrd="0" presId="urn:microsoft.com/office/officeart/2008/layout/CaptionedPictures"/>
    <dgm:cxn modelId="{90EABF4C-E580-4F41-97A6-6717B15C61D9}" type="presParOf" srcId="{FFE2B91F-75AA-0D48-9725-0CD5A9DB3A15}" destId="{B26B14E8-475B-7945-A2C1-22E486F38A76}" srcOrd="0" destOrd="0" presId="urn:microsoft.com/office/officeart/2008/layout/CaptionedPictures"/>
    <dgm:cxn modelId="{7FA23D2E-27AB-C144-8B7E-ABCBA99326E4}" type="presParOf" srcId="{FFE2B91F-75AA-0D48-9725-0CD5A9DB3A15}" destId="{840C817A-F83E-FD40-B795-8CB1E18B8A7C}" srcOrd="1" destOrd="0" presId="urn:microsoft.com/office/officeart/2008/layout/CaptionedPictures"/>
    <dgm:cxn modelId="{2B04A3C4-9680-E845-8E94-DEB39CC6C2A4}" type="presParOf" srcId="{A42A10DB-2530-4145-9341-8E83F1EC9554}" destId="{F2377E7C-E9E6-E74A-B320-8BBF28CF536C}" srcOrd="7" destOrd="0" presId="urn:microsoft.com/office/officeart/2008/layout/CaptionedPictures"/>
    <dgm:cxn modelId="{AF09843C-E714-AB4A-A961-C1E1D8B5F40A}" type="presParOf" srcId="{A42A10DB-2530-4145-9341-8E83F1EC9554}" destId="{F70D043D-6EA5-C745-AAE0-FE665ED30C85}" srcOrd="8" destOrd="0" presId="urn:microsoft.com/office/officeart/2008/layout/CaptionedPictures"/>
    <dgm:cxn modelId="{D6709AA1-4312-FC45-B041-5AA5AA0ED7F2}" type="presParOf" srcId="{F70D043D-6EA5-C745-AAE0-FE665ED30C85}" destId="{F20D91E7-212F-8E4C-A32F-1925F0B4E00B}" srcOrd="0" destOrd="0" presId="urn:microsoft.com/office/officeart/2008/layout/CaptionedPictures"/>
    <dgm:cxn modelId="{74AA29E1-7A1E-A444-9428-69B62C349A89}" type="presParOf" srcId="{F70D043D-6EA5-C745-AAE0-FE665ED30C85}" destId="{220AC68D-A4C4-014C-86B2-6B7FBFDB8390}" srcOrd="1" destOrd="0" presId="urn:microsoft.com/office/officeart/2008/layout/CaptionedPictures"/>
    <dgm:cxn modelId="{7F703BEA-9B6B-3C44-9186-AD411344042A}" type="presParOf" srcId="{F70D043D-6EA5-C745-AAE0-FE665ED30C85}" destId="{38FA5785-A1CD-3A41-95C0-D4AC9433523D}" srcOrd="2" destOrd="0" presId="urn:microsoft.com/office/officeart/2008/layout/CaptionedPictures"/>
    <dgm:cxn modelId="{26A215F1-791B-2042-A424-4CA4EE25EF0D}" type="presParOf" srcId="{38FA5785-A1CD-3A41-95C0-D4AC9433523D}" destId="{E7A7E04D-D3FE-6541-9563-180D031ECDD2}" srcOrd="0" destOrd="0" presId="urn:microsoft.com/office/officeart/2008/layout/CaptionedPictures"/>
    <dgm:cxn modelId="{C472BA1A-DD1D-8B48-A83B-BDBC8A5830C7}" type="presParOf" srcId="{38FA5785-A1CD-3A41-95C0-D4AC9433523D}" destId="{1BDC5BB3-5D15-7243-A08C-DF7A8306A8D0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8D7469-CA8E-4281-91F2-6D152C718B6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73B744-152F-47F7-97B6-50018445C1EA}">
      <dgm:prSet phldrT="[Text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US" dirty="0" smtClean="0">
              <a:latin typeface="+mj-lt"/>
              <a:cs typeface="Calibri" pitchFamily="34" charset="0"/>
            </a:rPr>
            <a:t>Corporate Meetings</a:t>
          </a:r>
          <a:endParaRPr lang="en-US" dirty="0">
            <a:latin typeface="+mj-lt"/>
            <a:cs typeface="Calibri" pitchFamily="34" charset="0"/>
          </a:endParaRPr>
        </a:p>
      </dgm:t>
    </dgm:pt>
    <dgm:pt modelId="{CC977DE5-C7E0-4A42-9102-CF087DFDF8B8}" type="parTrans" cxnId="{31FB44FC-A8A9-4CBF-8339-5D5536BCD4FF}">
      <dgm:prSet/>
      <dgm:spPr/>
      <dgm:t>
        <a:bodyPr/>
        <a:lstStyle/>
        <a:p>
          <a:endParaRPr lang="en-US"/>
        </a:p>
      </dgm:t>
    </dgm:pt>
    <dgm:pt modelId="{39B51F52-8647-4628-AFC9-4665106C1650}" type="sibTrans" cxnId="{31FB44FC-A8A9-4CBF-8339-5D5536BCD4FF}">
      <dgm:prSet/>
      <dgm:spPr/>
      <dgm:t>
        <a:bodyPr/>
        <a:lstStyle/>
        <a:p>
          <a:endParaRPr lang="en-US"/>
        </a:p>
      </dgm:t>
    </dgm:pt>
    <dgm:pt modelId="{753E96B0-F1B7-4B19-994A-50512FAC5452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dirty="0" smtClean="0">
              <a:latin typeface="+mj-lt"/>
              <a:cs typeface="Calibri" pitchFamily="34" charset="0"/>
            </a:rPr>
            <a:t>Annual Meetings, Sales &amp; Marketing Meetings</a:t>
          </a:r>
          <a:endParaRPr lang="en-US" dirty="0">
            <a:latin typeface="+mj-lt"/>
            <a:cs typeface="Calibri" pitchFamily="34" charset="0"/>
          </a:endParaRPr>
        </a:p>
      </dgm:t>
    </dgm:pt>
    <dgm:pt modelId="{1455DCE7-570D-4982-9B15-C9D1DE6E6AAF}" type="parTrans" cxnId="{77B44071-CF6B-4177-B20C-A4122E3EF5B9}">
      <dgm:prSet/>
      <dgm:spPr/>
      <dgm:t>
        <a:bodyPr/>
        <a:lstStyle/>
        <a:p>
          <a:endParaRPr lang="en-US"/>
        </a:p>
      </dgm:t>
    </dgm:pt>
    <dgm:pt modelId="{AD10E1D5-DF94-4A72-8557-B81F1D6A345B}" type="sibTrans" cxnId="{77B44071-CF6B-4177-B20C-A4122E3EF5B9}">
      <dgm:prSet/>
      <dgm:spPr/>
      <dgm:t>
        <a:bodyPr/>
        <a:lstStyle/>
        <a:p>
          <a:endParaRPr lang="en-US"/>
        </a:p>
      </dgm:t>
    </dgm:pt>
    <dgm:pt modelId="{B6AC43C7-7CC7-4D37-A866-E958867BB545}">
      <dgm:prSet phldrT="[Text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US" dirty="0" smtClean="0">
              <a:latin typeface="+mj-lt"/>
              <a:cs typeface="Calibri" pitchFamily="34" charset="0"/>
            </a:rPr>
            <a:t>Incentive Programs</a:t>
          </a:r>
          <a:endParaRPr lang="en-US" dirty="0">
            <a:latin typeface="+mj-lt"/>
            <a:cs typeface="Calibri" pitchFamily="34" charset="0"/>
          </a:endParaRPr>
        </a:p>
      </dgm:t>
    </dgm:pt>
    <dgm:pt modelId="{EBB36E1D-1530-4B8B-A496-99BD9D2DDC48}" type="parTrans" cxnId="{AD26F767-2E22-45C9-AC5A-00680DBC1B5D}">
      <dgm:prSet/>
      <dgm:spPr/>
      <dgm:t>
        <a:bodyPr/>
        <a:lstStyle/>
        <a:p>
          <a:endParaRPr lang="en-US"/>
        </a:p>
      </dgm:t>
    </dgm:pt>
    <dgm:pt modelId="{FB129D32-145E-4F81-AF4D-43CEBE3D7A34}" type="sibTrans" cxnId="{AD26F767-2E22-45C9-AC5A-00680DBC1B5D}">
      <dgm:prSet/>
      <dgm:spPr/>
      <dgm:t>
        <a:bodyPr/>
        <a:lstStyle/>
        <a:p>
          <a:endParaRPr lang="en-US"/>
        </a:p>
      </dgm:t>
    </dgm:pt>
    <dgm:pt modelId="{E17F0251-AC68-493A-8FF3-D0D38D6A8EBF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dirty="0" smtClean="0">
              <a:latin typeface="+mj-lt"/>
              <a:cs typeface="Calibri" pitchFamily="34" charset="0"/>
            </a:rPr>
            <a:t>Sales Incentive Programs</a:t>
          </a:r>
          <a:endParaRPr lang="en-US" dirty="0">
            <a:latin typeface="+mj-lt"/>
            <a:cs typeface="Calibri" pitchFamily="34" charset="0"/>
          </a:endParaRPr>
        </a:p>
      </dgm:t>
    </dgm:pt>
    <dgm:pt modelId="{B80BE595-4FEC-4584-8E20-1805706CB4BE}" type="parTrans" cxnId="{0102A18A-8158-47D4-B1FA-B25AAAD80F75}">
      <dgm:prSet/>
      <dgm:spPr/>
      <dgm:t>
        <a:bodyPr/>
        <a:lstStyle/>
        <a:p>
          <a:endParaRPr lang="en-US"/>
        </a:p>
      </dgm:t>
    </dgm:pt>
    <dgm:pt modelId="{93216E54-61EA-42D5-A271-5EFCBA675A2E}" type="sibTrans" cxnId="{0102A18A-8158-47D4-B1FA-B25AAAD80F75}">
      <dgm:prSet/>
      <dgm:spPr/>
      <dgm:t>
        <a:bodyPr/>
        <a:lstStyle/>
        <a:p>
          <a:endParaRPr lang="en-US"/>
        </a:p>
      </dgm:t>
    </dgm:pt>
    <dgm:pt modelId="{2B88AE05-0785-41AB-A146-A99535735FC8}">
      <dgm:prSet phldrT="[Text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US" dirty="0" smtClean="0">
              <a:latin typeface="+mj-lt"/>
              <a:cs typeface="Calibri" pitchFamily="34" charset="0"/>
            </a:rPr>
            <a:t>Conferences &amp; Tradeshows</a:t>
          </a:r>
          <a:endParaRPr lang="en-US" dirty="0">
            <a:latin typeface="+mj-lt"/>
            <a:cs typeface="Calibri" pitchFamily="34" charset="0"/>
          </a:endParaRPr>
        </a:p>
      </dgm:t>
    </dgm:pt>
    <dgm:pt modelId="{982F42F0-37CA-45B1-BEEB-707950045A8D}" type="parTrans" cxnId="{56D2B5AD-FAB6-4A76-8708-FE6B7E350EF3}">
      <dgm:prSet/>
      <dgm:spPr/>
      <dgm:t>
        <a:bodyPr/>
        <a:lstStyle/>
        <a:p>
          <a:endParaRPr lang="en-US"/>
        </a:p>
      </dgm:t>
    </dgm:pt>
    <dgm:pt modelId="{829C02C4-0364-460C-BA8C-8C84309299FD}" type="sibTrans" cxnId="{56D2B5AD-FAB6-4A76-8708-FE6B7E350EF3}">
      <dgm:prSet/>
      <dgm:spPr/>
      <dgm:t>
        <a:bodyPr/>
        <a:lstStyle/>
        <a:p>
          <a:endParaRPr lang="en-US"/>
        </a:p>
      </dgm:t>
    </dgm:pt>
    <dgm:pt modelId="{55312D61-3082-4F58-9E30-6A58086B6322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dirty="0" smtClean="0">
              <a:latin typeface="+mj-lt"/>
              <a:cs typeface="Calibri" pitchFamily="34" charset="0"/>
            </a:rPr>
            <a:t>Multi-Track Conferences</a:t>
          </a:r>
          <a:endParaRPr lang="en-US" dirty="0">
            <a:latin typeface="+mj-lt"/>
            <a:cs typeface="Calibri" pitchFamily="34" charset="0"/>
          </a:endParaRPr>
        </a:p>
      </dgm:t>
    </dgm:pt>
    <dgm:pt modelId="{FF982A0F-0943-42EA-99F3-80F56981E30E}" type="parTrans" cxnId="{BFF9215D-DFEF-4BB1-BD9F-F26E16F3A9CE}">
      <dgm:prSet/>
      <dgm:spPr/>
      <dgm:t>
        <a:bodyPr/>
        <a:lstStyle/>
        <a:p>
          <a:endParaRPr lang="en-US"/>
        </a:p>
      </dgm:t>
    </dgm:pt>
    <dgm:pt modelId="{6CF0CF18-EEE0-4BCE-9DC7-002F45C9FC48}" type="sibTrans" cxnId="{BFF9215D-DFEF-4BB1-BD9F-F26E16F3A9CE}">
      <dgm:prSet/>
      <dgm:spPr/>
      <dgm:t>
        <a:bodyPr/>
        <a:lstStyle/>
        <a:p>
          <a:endParaRPr lang="en-US"/>
        </a:p>
      </dgm:t>
    </dgm:pt>
    <dgm:pt modelId="{C42EFBCA-C369-4316-B9B1-F0015C335434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dirty="0" smtClean="0">
              <a:latin typeface="+mj-lt"/>
              <a:cs typeface="Calibri" pitchFamily="34" charset="0"/>
            </a:rPr>
            <a:t>CEO Summits/Board of Director’s Meetings</a:t>
          </a:r>
          <a:endParaRPr lang="en-US" dirty="0">
            <a:latin typeface="+mj-lt"/>
            <a:cs typeface="Calibri" pitchFamily="34" charset="0"/>
          </a:endParaRPr>
        </a:p>
      </dgm:t>
    </dgm:pt>
    <dgm:pt modelId="{0B9C6A2D-94F4-499B-B256-2464D1199ADE}" type="parTrans" cxnId="{15BE81F8-EC90-478B-A044-858D7EC0602B}">
      <dgm:prSet/>
      <dgm:spPr/>
      <dgm:t>
        <a:bodyPr/>
        <a:lstStyle/>
        <a:p>
          <a:endParaRPr lang="en-US"/>
        </a:p>
      </dgm:t>
    </dgm:pt>
    <dgm:pt modelId="{CD2D4C16-FFB4-422E-AEE3-20D1D2F040CB}" type="sibTrans" cxnId="{15BE81F8-EC90-478B-A044-858D7EC0602B}">
      <dgm:prSet/>
      <dgm:spPr/>
      <dgm:t>
        <a:bodyPr/>
        <a:lstStyle/>
        <a:p>
          <a:endParaRPr lang="en-US"/>
        </a:p>
      </dgm:t>
    </dgm:pt>
    <dgm:pt modelId="{E35CFF44-64EC-4D6E-AF5C-E5209D51DBF7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dirty="0" smtClean="0">
              <a:latin typeface="+mj-lt"/>
              <a:cs typeface="Calibri" pitchFamily="34" charset="0"/>
            </a:rPr>
            <a:t>Investigator Meetings  / Board Meetings</a:t>
          </a:r>
          <a:endParaRPr lang="en-US" dirty="0">
            <a:latin typeface="+mj-lt"/>
            <a:cs typeface="Calibri" pitchFamily="34" charset="0"/>
          </a:endParaRPr>
        </a:p>
      </dgm:t>
    </dgm:pt>
    <dgm:pt modelId="{43D670E5-DCD7-4A6A-A530-721D2D805B60}" type="parTrans" cxnId="{CD4EE0A5-B2EB-46C7-89B3-C6A447CDB564}">
      <dgm:prSet/>
      <dgm:spPr/>
      <dgm:t>
        <a:bodyPr/>
        <a:lstStyle/>
        <a:p>
          <a:endParaRPr lang="en-US"/>
        </a:p>
      </dgm:t>
    </dgm:pt>
    <dgm:pt modelId="{068E2F3D-BD1E-4ADC-A66F-9BDDFEF4B1E4}" type="sibTrans" cxnId="{CD4EE0A5-B2EB-46C7-89B3-C6A447CDB564}">
      <dgm:prSet/>
      <dgm:spPr/>
      <dgm:t>
        <a:bodyPr/>
        <a:lstStyle/>
        <a:p>
          <a:endParaRPr lang="en-US"/>
        </a:p>
      </dgm:t>
    </dgm:pt>
    <dgm:pt modelId="{287AB271-29A8-420E-ACA3-BC9D85EA2F04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dirty="0" smtClean="0">
              <a:latin typeface="+mj-lt"/>
              <a:cs typeface="Calibri" pitchFamily="34" charset="0"/>
            </a:rPr>
            <a:t>Weekend Incentive Programs</a:t>
          </a:r>
          <a:endParaRPr lang="en-US" dirty="0">
            <a:latin typeface="+mj-lt"/>
            <a:cs typeface="Calibri" pitchFamily="34" charset="0"/>
          </a:endParaRPr>
        </a:p>
      </dgm:t>
    </dgm:pt>
    <dgm:pt modelId="{13E62B32-B9D4-48E8-B7E2-2DE75CBE42B3}" type="parTrans" cxnId="{93196E67-A1C6-4956-ACAD-CE14C85F2112}">
      <dgm:prSet/>
      <dgm:spPr/>
      <dgm:t>
        <a:bodyPr/>
        <a:lstStyle/>
        <a:p>
          <a:endParaRPr lang="en-US"/>
        </a:p>
      </dgm:t>
    </dgm:pt>
    <dgm:pt modelId="{A18BDF89-7D42-49BE-A26B-683F97B06F1C}" type="sibTrans" cxnId="{93196E67-A1C6-4956-ACAD-CE14C85F2112}">
      <dgm:prSet/>
      <dgm:spPr/>
      <dgm:t>
        <a:bodyPr/>
        <a:lstStyle/>
        <a:p>
          <a:endParaRPr lang="en-US"/>
        </a:p>
      </dgm:t>
    </dgm:pt>
    <dgm:pt modelId="{F394991A-731C-423B-BD53-1B4E7CCD5B3D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dirty="0" smtClean="0">
              <a:latin typeface="+mj-lt"/>
              <a:cs typeface="Calibri" pitchFamily="34" charset="0"/>
            </a:rPr>
            <a:t> Incentive Trips</a:t>
          </a:r>
          <a:endParaRPr lang="en-US" dirty="0">
            <a:latin typeface="+mj-lt"/>
            <a:cs typeface="Calibri" pitchFamily="34" charset="0"/>
          </a:endParaRPr>
        </a:p>
      </dgm:t>
    </dgm:pt>
    <dgm:pt modelId="{01737BCC-0223-44BF-B828-1D54A43DDE29}" type="parTrans" cxnId="{4015927D-A975-4309-ADFC-14B53AAA6E66}">
      <dgm:prSet/>
      <dgm:spPr/>
      <dgm:t>
        <a:bodyPr/>
        <a:lstStyle/>
        <a:p>
          <a:endParaRPr lang="en-US"/>
        </a:p>
      </dgm:t>
    </dgm:pt>
    <dgm:pt modelId="{564DFBF9-29F7-4DF3-BD40-74A05E013EA2}" type="sibTrans" cxnId="{4015927D-A975-4309-ADFC-14B53AAA6E66}">
      <dgm:prSet/>
      <dgm:spPr/>
      <dgm:t>
        <a:bodyPr/>
        <a:lstStyle/>
        <a:p>
          <a:endParaRPr lang="en-US"/>
        </a:p>
      </dgm:t>
    </dgm:pt>
    <dgm:pt modelId="{31666399-5D95-4E4F-A8D3-DEBB87C16AB9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dirty="0" smtClean="0">
              <a:latin typeface="+mj-lt"/>
              <a:cs typeface="Calibri" pitchFamily="34" charset="0"/>
            </a:rPr>
            <a:t>Domestic &amp; International</a:t>
          </a:r>
          <a:endParaRPr lang="en-US" dirty="0">
            <a:latin typeface="+mj-lt"/>
            <a:cs typeface="Calibri" pitchFamily="34" charset="0"/>
          </a:endParaRPr>
        </a:p>
      </dgm:t>
    </dgm:pt>
    <dgm:pt modelId="{637056F9-0621-44E6-AC6A-E645162C7106}" type="parTrans" cxnId="{C1059D43-10D5-486B-B955-A7F840071B2F}">
      <dgm:prSet/>
      <dgm:spPr/>
      <dgm:t>
        <a:bodyPr/>
        <a:lstStyle/>
        <a:p>
          <a:endParaRPr lang="en-US"/>
        </a:p>
      </dgm:t>
    </dgm:pt>
    <dgm:pt modelId="{142DE620-3A5F-468D-A211-9A49E759F2BA}" type="sibTrans" cxnId="{C1059D43-10D5-486B-B955-A7F840071B2F}">
      <dgm:prSet/>
      <dgm:spPr/>
      <dgm:t>
        <a:bodyPr/>
        <a:lstStyle/>
        <a:p>
          <a:endParaRPr lang="en-US"/>
        </a:p>
      </dgm:t>
    </dgm:pt>
    <dgm:pt modelId="{E29755D7-22B3-4119-BCAB-46966E28183D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dirty="0" smtClean="0">
              <a:latin typeface="+mj-lt"/>
              <a:cs typeface="Calibri" pitchFamily="34" charset="0"/>
            </a:rPr>
            <a:t>30 Attendees – 6,000+ Attendees</a:t>
          </a:r>
          <a:endParaRPr lang="en-US" dirty="0">
            <a:latin typeface="+mj-lt"/>
            <a:cs typeface="Calibri" pitchFamily="34" charset="0"/>
          </a:endParaRPr>
        </a:p>
      </dgm:t>
    </dgm:pt>
    <dgm:pt modelId="{166FE154-A682-44AF-B6B1-77712B72F73A}" type="parTrans" cxnId="{76D5AD92-7FA1-4C9C-9AFB-4D202C466327}">
      <dgm:prSet/>
      <dgm:spPr/>
      <dgm:t>
        <a:bodyPr/>
        <a:lstStyle/>
        <a:p>
          <a:endParaRPr lang="en-US"/>
        </a:p>
      </dgm:t>
    </dgm:pt>
    <dgm:pt modelId="{C2E0FFEB-47EC-4314-98ED-BEA6FFD248A8}" type="sibTrans" cxnId="{76D5AD92-7FA1-4C9C-9AFB-4D202C466327}">
      <dgm:prSet/>
      <dgm:spPr/>
      <dgm:t>
        <a:bodyPr/>
        <a:lstStyle/>
        <a:p>
          <a:endParaRPr lang="en-US"/>
        </a:p>
      </dgm:t>
    </dgm:pt>
    <dgm:pt modelId="{5BD35875-0F6F-4512-8564-0308CFE49E76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dirty="0" smtClean="0">
              <a:latin typeface="+mj-lt"/>
              <a:cs typeface="Calibri" pitchFamily="34" charset="0"/>
            </a:rPr>
            <a:t>Education &amp; Training</a:t>
          </a:r>
          <a:endParaRPr lang="en-US" dirty="0">
            <a:latin typeface="+mj-lt"/>
            <a:cs typeface="Calibri" pitchFamily="34" charset="0"/>
          </a:endParaRPr>
        </a:p>
      </dgm:t>
    </dgm:pt>
    <dgm:pt modelId="{B0373E26-7A67-41DC-98A3-CAC518ECB0AB}" type="parTrans" cxnId="{D2395A74-CFFE-47E9-B983-63A5E67B4852}">
      <dgm:prSet/>
      <dgm:spPr/>
      <dgm:t>
        <a:bodyPr/>
        <a:lstStyle/>
        <a:p>
          <a:endParaRPr lang="en-US"/>
        </a:p>
      </dgm:t>
    </dgm:pt>
    <dgm:pt modelId="{86E20F54-8BB0-4772-A9DB-3AE6B66A787E}" type="sibTrans" cxnId="{D2395A74-CFFE-47E9-B983-63A5E67B4852}">
      <dgm:prSet/>
      <dgm:spPr/>
      <dgm:t>
        <a:bodyPr/>
        <a:lstStyle/>
        <a:p>
          <a:endParaRPr lang="en-US"/>
        </a:p>
      </dgm:t>
    </dgm:pt>
    <dgm:pt modelId="{4777659C-E3C3-494E-BA52-C2F6281ED57A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dirty="0" smtClean="0">
              <a:latin typeface="+mj-lt"/>
              <a:cs typeface="Calibri" pitchFamily="34" charset="0"/>
            </a:rPr>
            <a:t>Client &amp; Hospitality Events</a:t>
          </a:r>
          <a:endParaRPr lang="en-US" dirty="0">
            <a:latin typeface="+mj-lt"/>
            <a:cs typeface="Calibri" pitchFamily="34" charset="0"/>
          </a:endParaRPr>
        </a:p>
      </dgm:t>
    </dgm:pt>
    <dgm:pt modelId="{D775FC7F-2237-4476-9472-97063D53AF5B}" type="parTrans" cxnId="{DEA4F770-45E6-408B-92F3-E79ACCDFED67}">
      <dgm:prSet/>
      <dgm:spPr/>
      <dgm:t>
        <a:bodyPr/>
        <a:lstStyle/>
        <a:p>
          <a:endParaRPr lang="en-US"/>
        </a:p>
      </dgm:t>
    </dgm:pt>
    <dgm:pt modelId="{A0E5C6BE-6548-48C7-B0CD-5926831929AD}" type="sibTrans" cxnId="{DEA4F770-45E6-408B-92F3-E79ACCDFED67}">
      <dgm:prSet/>
      <dgm:spPr/>
      <dgm:t>
        <a:bodyPr/>
        <a:lstStyle/>
        <a:p>
          <a:endParaRPr lang="en-US"/>
        </a:p>
      </dgm:t>
    </dgm:pt>
    <dgm:pt modelId="{9A174DA2-019F-4315-AA96-3E5D6238CF1C}" type="pres">
      <dgm:prSet presAssocID="{838D7469-CA8E-4281-91F2-6D152C718B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1866FF-1938-4C10-BE3A-F772867F656E}" type="pres">
      <dgm:prSet presAssocID="{9C73B744-152F-47F7-97B6-50018445C1EA}" presName="linNode" presStyleCnt="0"/>
      <dgm:spPr/>
    </dgm:pt>
    <dgm:pt modelId="{57C9A8CA-C6BF-4FAF-8F52-C9CAE232E83B}" type="pres">
      <dgm:prSet presAssocID="{9C73B744-152F-47F7-97B6-50018445C1EA}" presName="parentText" presStyleLbl="node1" presStyleIdx="0" presStyleCnt="3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D4D3D5-75F5-4DB4-BA83-7478908FB653}" type="pres">
      <dgm:prSet presAssocID="{9C73B744-152F-47F7-97B6-50018445C1E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9FF44-030F-4F6B-AF74-734FF564C421}" type="pres">
      <dgm:prSet presAssocID="{39B51F52-8647-4628-AFC9-4665106C1650}" presName="sp" presStyleCnt="0"/>
      <dgm:spPr/>
    </dgm:pt>
    <dgm:pt modelId="{D5849378-23C2-4E2E-B171-5A6998529F4E}" type="pres">
      <dgm:prSet presAssocID="{B6AC43C7-7CC7-4D37-A866-E958867BB545}" presName="linNode" presStyleCnt="0"/>
      <dgm:spPr/>
    </dgm:pt>
    <dgm:pt modelId="{53E467C9-0198-4CF0-9857-C8A26480A4D7}" type="pres">
      <dgm:prSet presAssocID="{B6AC43C7-7CC7-4D37-A866-E958867BB54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0A488E-91BC-4C8C-AF2E-299C0BB2E3B2}" type="pres">
      <dgm:prSet presAssocID="{B6AC43C7-7CC7-4D37-A866-E958867BB54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59A7BF-60CF-4B57-97E1-5CDBA94D3EF0}" type="pres">
      <dgm:prSet presAssocID="{FB129D32-145E-4F81-AF4D-43CEBE3D7A34}" presName="sp" presStyleCnt="0"/>
      <dgm:spPr/>
    </dgm:pt>
    <dgm:pt modelId="{4B823466-5480-489E-A5D3-4370D68475DE}" type="pres">
      <dgm:prSet presAssocID="{2B88AE05-0785-41AB-A146-A99535735FC8}" presName="linNode" presStyleCnt="0"/>
      <dgm:spPr/>
    </dgm:pt>
    <dgm:pt modelId="{CC0A56B3-E38F-4A97-B450-F20CB71FBB61}" type="pres">
      <dgm:prSet presAssocID="{2B88AE05-0785-41AB-A146-A99535735FC8}" presName="parentText" presStyleLbl="node1" presStyleIdx="2" presStyleCnt="3" custLinFactNeighborY="-69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2CB745-2084-4A0D-AD58-97B81D181933}" type="pres">
      <dgm:prSet presAssocID="{2B88AE05-0785-41AB-A146-A99535735FC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D7D918-FC8F-4D35-BF25-36D6E502D34C}" type="presOf" srcId="{753E96B0-F1B7-4B19-994A-50512FAC5452}" destId="{AAD4D3D5-75F5-4DB4-BA83-7478908FB653}" srcOrd="0" destOrd="0" presId="urn:microsoft.com/office/officeart/2005/8/layout/vList5"/>
    <dgm:cxn modelId="{478C247B-DB9B-4595-87BC-87CED4DE1E3F}" type="presOf" srcId="{E29755D7-22B3-4119-BCAB-46966E28183D}" destId="{BE2CB745-2084-4A0D-AD58-97B81D181933}" srcOrd="0" destOrd="1" presId="urn:microsoft.com/office/officeart/2005/8/layout/vList5"/>
    <dgm:cxn modelId="{E5ABCD63-B9EB-4884-9726-C364A99BF735}" type="presOf" srcId="{E17F0251-AC68-493A-8FF3-D0D38D6A8EBF}" destId="{C10A488E-91BC-4C8C-AF2E-299C0BB2E3B2}" srcOrd="0" destOrd="0" presId="urn:microsoft.com/office/officeart/2005/8/layout/vList5"/>
    <dgm:cxn modelId="{DEA4F770-45E6-408B-92F3-E79ACCDFED67}" srcId="{9C73B744-152F-47F7-97B6-50018445C1EA}" destId="{4777659C-E3C3-494E-BA52-C2F6281ED57A}" srcOrd="3" destOrd="0" parTransId="{D775FC7F-2237-4476-9472-97063D53AF5B}" sibTransId="{A0E5C6BE-6548-48C7-B0CD-5926831929AD}"/>
    <dgm:cxn modelId="{56D2B5AD-FAB6-4A76-8708-FE6B7E350EF3}" srcId="{838D7469-CA8E-4281-91F2-6D152C718B6B}" destId="{2B88AE05-0785-41AB-A146-A99535735FC8}" srcOrd="2" destOrd="0" parTransId="{982F42F0-37CA-45B1-BEEB-707950045A8D}" sibTransId="{829C02C4-0364-460C-BA8C-8C84309299FD}"/>
    <dgm:cxn modelId="{4015927D-A975-4309-ADFC-14B53AAA6E66}" srcId="{B6AC43C7-7CC7-4D37-A866-E958867BB545}" destId="{F394991A-731C-423B-BD53-1B4E7CCD5B3D}" srcOrd="2" destOrd="0" parTransId="{01737BCC-0223-44BF-B828-1D54A43DDE29}" sibTransId="{564DFBF9-29F7-4DF3-BD40-74A05E013EA2}"/>
    <dgm:cxn modelId="{76D5AD92-7FA1-4C9C-9AFB-4D202C466327}" srcId="{2B88AE05-0785-41AB-A146-A99535735FC8}" destId="{E29755D7-22B3-4119-BCAB-46966E28183D}" srcOrd="1" destOrd="0" parTransId="{166FE154-A682-44AF-B6B1-77712B72F73A}" sibTransId="{C2E0FFEB-47EC-4314-98ED-BEA6FFD248A8}"/>
    <dgm:cxn modelId="{69D7AFA7-88D2-4CC4-9B78-3F1E577E82BE}" type="presOf" srcId="{9C73B744-152F-47F7-97B6-50018445C1EA}" destId="{57C9A8CA-C6BF-4FAF-8F52-C9CAE232E83B}" srcOrd="0" destOrd="0" presId="urn:microsoft.com/office/officeart/2005/8/layout/vList5"/>
    <dgm:cxn modelId="{AC670D36-EE87-4017-BAD1-39AD6A7E6B5E}" type="presOf" srcId="{C42EFBCA-C369-4316-B9B1-F0015C335434}" destId="{AAD4D3D5-75F5-4DB4-BA83-7478908FB653}" srcOrd="0" destOrd="1" presId="urn:microsoft.com/office/officeart/2005/8/layout/vList5"/>
    <dgm:cxn modelId="{9B860FB9-0596-4D43-9303-0D1ABF24586E}" type="presOf" srcId="{4777659C-E3C3-494E-BA52-C2F6281ED57A}" destId="{AAD4D3D5-75F5-4DB4-BA83-7478908FB653}" srcOrd="0" destOrd="3" presId="urn:microsoft.com/office/officeart/2005/8/layout/vList5"/>
    <dgm:cxn modelId="{AD26F767-2E22-45C9-AC5A-00680DBC1B5D}" srcId="{838D7469-CA8E-4281-91F2-6D152C718B6B}" destId="{B6AC43C7-7CC7-4D37-A866-E958867BB545}" srcOrd="1" destOrd="0" parTransId="{EBB36E1D-1530-4B8B-A496-99BD9D2DDC48}" sibTransId="{FB129D32-145E-4F81-AF4D-43CEBE3D7A34}"/>
    <dgm:cxn modelId="{BFF9215D-DFEF-4BB1-BD9F-F26E16F3A9CE}" srcId="{2B88AE05-0785-41AB-A146-A99535735FC8}" destId="{55312D61-3082-4F58-9E30-6A58086B6322}" srcOrd="0" destOrd="0" parTransId="{FF982A0F-0943-42EA-99F3-80F56981E30E}" sibTransId="{6CF0CF18-EEE0-4BCE-9DC7-002F45C9FC48}"/>
    <dgm:cxn modelId="{93196E67-A1C6-4956-ACAD-CE14C85F2112}" srcId="{B6AC43C7-7CC7-4D37-A866-E958867BB545}" destId="{287AB271-29A8-420E-ACA3-BC9D85EA2F04}" srcOrd="1" destOrd="0" parTransId="{13E62B32-B9D4-48E8-B7E2-2DE75CBE42B3}" sibTransId="{A18BDF89-7D42-49BE-A26B-683F97B06F1C}"/>
    <dgm:cxn modelId="{77B44071-CF6B-4177-B20C-A4122E3EF5B9}" srcId="{9C73B744-152F-47F7-97B6-50018445C1EA}" destId="{753E96B0-F1B7-4B19-994A-50512FAC5452}" srcOrd="0" destOrd="0" parTransId="{1455DCE7-570D-4982-9B15-C9D1DE6E6AAF}" sibTransId="{AD10E1D5-DF94-4A72-8557-B81F1D6A345B}"/>
    <dgm:cxn modelId="{33E67628-D77C-4B30-9655-AC38FABA89CF}" type="presOf" srcId="{287AB271-29A8-420E-ACA3-BC9D85EA2F04}" destId="{C10A488E-91BC-4C8C-AF2E-299C0BB2E3B2}" srcOrd="0" destOrd="1" presId="urn:microsoft.com/office/officeart/2005/8/layout/vList5"/>
    <dgm:cxn modelId="{9648365F-29F1-4D96-8D89-D3D59A8AC9F3}" type="presOf" srcId="{B6AC43C7-7CC7-4D37-A866-E958867BB545}" destId="{53E467C9-0198-4CF0-9857-C8A26480A4D7}" srcOrd="0" destOrd="0" presId="urn:microsoft.com/office/officeart/2005/8/layout/vList5"/>
    <dgm:cxn modelId="{1CA0D06C-32CA-49B0-93D1-D42E421D9137}" type="presOf" srcId="{E35CFF44-64EC-4D6E-AF5C-E5209D51DBF7}" destId="{AAD4D3D5-75F5-4DB4-BA83-7478908FB653}" srcOrd="0" destOrd="2" presId="urn:microsoft.com/office/officeart/2005/8/layout/vList5"/>
    <dgm:cxn modelId="{15BE81F8-EC90-478B-A044-858D7EC0602B}" srcId="{9C73B744-152F-47F7-97B6-50018445C1EA}" destId="{C42EFBCA-C369-4316-B9B1-F0015C335434}" srcOrd="1" destOrd="0" parTransId="{0B9C6A2D-94F4-499B-B256-2464D1199ADE}" sibTransId="{CD2D4C16-FFB4-422E-AEE3-20D1D2F040CB}"/>
    <dgm:cxn modelId="{CD4EE0A5-B2EB-46C7-89B3-C6A447CDB564}" srcId="{9C73B744-152F-47F7-97B6-50018445C1EA}" destId="{E35CFF44-64EC-4D6E-AF5C-E5209D51DBF7}" srcOrd="2" destOrd="0" parTransId="{43D670E5-DCD7-4A6A-A530-721D2D805B60}" sibTransId="{068E2F3D-BD1E-4ADC-A66F-9BDDFEF4B1E4}"/>
    <dgm:cxn modelId="{462768F9-244B-4D5F-A776-548D6E385951}" type="presOf" srcId="{5BD35875-0F6F-4512-8564-0308CFE49E76}" destId="{BE2CB745-2084-4A0D-AD58-97B81D181933}" srcOrd="0" destOrd="2" presId="urn:microsoft.com/office/officeart/2005/8/layout/vList5"/>
    <dgm:cxn modelId="{28FE816A-A3B2-4133-B302-20C90A428ABA}" type="presOf" srcId="{838D7469-CA8E-4281-91F2-6D152C718B6B}" destId="{9A174DA2-019F-4315-AA96-3E5D6238CF1C}" srcOrd="0" destOrd="0" presId="urn:microsoft.com/office/officeart/2005/8/layout/vList5"/>
    <dgm:cxn modelId="{0102A18A-8158-47D4-B1FA-B25AAAD80F75}" srcId="{B6AC43C7-7CC7-4D37-A866-E958867BB545}" destId="{E17F0251-AC68-493A-8FF3-D0D38D6A8EBF}" srcOrd="0" destOrd="0" parTransId="{B80BE595-4FEC-4584-8E20-1805706CB4BE}" sibTransId="{93216E54-61EA-42D5-A271-5EFCBA675A2E}"/>
    <dgm:cxn modelId="{D2395A74-CFFE-47E9-B983-63A5E67B4852}" srcId="{2B88AE05-0785-41AB-A146-A99535735FC8}" destId="{5BD35875-0F6F-4512-8564-0308CFE49E76}" srcOrd="2" destOrd="0" parTransId="{B0373E26-7A67-41DC-98A3-CAC518ECB0AB}" sibTransId="{86E20F54-8BB0-4772-A9DB-3AE6B66A787E}"/>
    <dgm:cxn modelId="{ABE208A8-8E1F-46D7-8AF6-8A54EA3015FC}" type="presOf" srcId="{F394991A-731C-423B-BD53-1B4E7CCD5B3D}" destId="{C10A488E-91BC-4C8C-AF2E-299C0BB2E3B2}" srcOrd="0" destOrd="2" presId="urn:microsoft.com/office/officeart/2005/8/layout/vList5"/>
    <dgm:cxn modelId="{C1059D43-10D5-486B-B955-A7F840071B2F}" srcId="{B6AC43C7-7CC7-4D37-A866-E958867BB545}" destId="{31666399-5D95-4E4F-A8D3-DEBB87C16AB9}" srcOrd="3" destOrd="0" parTransId="{637056F9-0621-44E6-AC6A-E645162C7106}" sibTransId="{142DE620-3A5F-468D-A211-9A49E759F2BA}"/>
    <dgm:cxn modelId="{F6657215-7117-4544-A89B-E6B24799267E}" type="presOf" srcId="{55312D61-3082-4F58-9E30-6A58086B6322}" destId="{BE2CB745-2084-4A0D-AD58-97B81D181933}" srcOrd="0" destOrd="0" presId="urn:microsoft.com/office/officeart/2005/8/layout/vList5"/>
    <dgm:cxn modelId="{3850CE11-86C8-4216-BBD7-095B3923C041}" type="presOf" srcId="{31666399-5D95-4E4F-A8D3-DEBB87C16AB9}" destId="{C10A488E-91BC-4C8C-AF2E-299C0BB2E3B2}" srcOrd="0" destOrd="3" presId="urn:microsoft.com/office/officeart/2005/8/layout/vList5"/>
    <dgm:cxn modelId="{31FB44FC-A8A9-4CBF-8339-5D5536BCD4FF}" srcId="{838D7469-CA8E-4281-91F2-6D152C718B6B}" destId="{9C73B744-152F-47F7-97B6-50018445C1EA}" srcOrd="0" destOrd="0" parTransId="{CC977DE5-C7E0-4A42-9102-CF087DFDF8B8}" sibTransId="{39B51F52-8647-4628-AFC9-4665106C1650}"/>
    <dgm:cxn modelId="{D43448A7-E656-405D-AAA6-5ACAC9CC8F27}" type="presOf" srcId="{2B88AE05-0785-41AB-A146-A99535735FC8}" destId="{CC0A56B3-E38F-4A97-B450-F20CB71FBB61}" srcOrd="0" destOrd="0" presId="urn:microsoft.com/office/officeart/2005/8/layout/vList5"/>
    <dgm:cxn modelId="{5152903E-1DAC-4638-B77A-E7EBFF0C65EF}" type="presParOf" srcId="{9A174DA2-019F-4315-AA96-3E5D6238CF1C}" destId="{331866FF-1938-4C10-BE3A-F772867F656E}" srcOrd="0" destOrd="0" presId="urn:microsoft.com/office/officeart/2005/8/layout/vList5"/>
    <dgm:cxn modelId="{67423110-B157-49B2-BFFE-7823F071AE49}" type="presParOf" srcId="{331866FF-1938-4C10-BE3A-F772867F656E}" destId="{57C9A8CA-C6BF-4FAF-8F52-C9CAE232E83B}" srcOrd="0" destOrd="0" presId="urn:microsoft.com/office/officeart/2005/8/layout/vList5"/>
    <dgm:cxn modelId="{78939CDC-2961-4262-B5AD-CA36099B0A8B}" type="presParOf" srcId="{331866FF-1938-4C10-BE3A-F772867F656E}" destId="{AAD4D3D5-75F5-4DB4-BA83-7478908FB653}" srcOrd="1" destOrd="0" presId="urn:microsoft.com/office/officeart/2005/8/layout/vList5"/>
    <dgm:cxn modelId="{9438E86E-7D5C-41EF-B391-321373C1F7D2}" type="presParOf" srcId="{9A174DA2-019F-4315-AA96-3E5D6238CF1C}" destId="{A749FF44-030F-4F6B-AF74-734FF564C421}" srcOrd="1" destOrd="0" presId="urn:microsoft.com/office/officeart/2005/8/layout/vList5"/>
    <dgm:cxn modelId="{4FFE98E2-BB0D-4549-A311-78A0C2CD420D}" type="presParOf" srcId="{9A174DA2-019F-4315-AA96-3E5D6238CF1C}" destId="{D5849378-23C2-4E2E-B171-5A6998529F4E}" srcOrd="2" destOrd="0" presId="urn:microsoft.com/office/officeart/2005/8/layout/vList5"/>
    <dgm:cxn modelId="{1DCA653E-69EA-446D-BD6E-3A433E4EBDDE}" type="presParOf" srcId="{D5849378-23C2-4E2E-B171-5A6998529F4E}" destId="{53E467C9-0198-4CF0-9857-C8A26480A4D7}" srcOrd="0" destOrd="0" presId="urn:microsoft.com/office/officeart/2005/8/layout/vList5"/>
    <dgm:cxn modelId="{FF650AE9-E040-4016-BA2D-AD88CFB475F4}" type="presParOf" srcId="{D5849378-23C2-4E2E-B171-5A6998529F4E}" destId="{C10A488E-91BC-4C8C-AF2E-299C0BB2E3B2}" srcOrd="1" destOrd="0" presId="urn:microsoft.com/office/officeart/2005/8/layout/vList5"/>
    <dgm:cxn modelId="{CB6EEAAD-EF92-482C-A9A3-B863495042F1}" type="presParOf" srcId="{9A174DA2-019F-4315-AA96-3E5D6238CF1C}" destId="{F159A7BF-60CF-4B57-97E1-5CDBA94D3EF0}" srcOrd="3" destOrd="0" presId="urn:microsoft.com/office/officeart/2005/8/layout/vList5"/>
    <dgm:cxn modelId="{697DC5C5-6C9A-44A3-A9E7-20899048A293}" type="presParOf" srcId="{9A174DA2-019F-4315-AA96-3E5D6238CF1C}" destId="{4B823466-5480-489E-A5D3-4370D68475DE}" srcOrd="4" destOrd="0" presId="urn:microsoft.com/office/officeart/2005/8/layout/vList5"/>
    <dgm:cxn modelId="{6818267E-4205-49B7-B53C-2E6AD8402F91}" type="presParOf" srcId="{4B823466-5480-489E-A5D3-4370D68475DE}" destId="{CC0A56B3-E38F-4A97-B450-F20CB71FBB61}" srcOrd="0" destOrd="0" presId="urn:microsoft.com/office/officeart/2005/8/layout/vList5"/>
    <dgm:cxn modelId="{0592EEFD-9BB7-4D0D-8611-F618D96B30EA}" type="presParOf" srcId="{4B823466-5480-489E-A5D3-4370D68475DE}" destId="{BE2CB745-2084-4A0D-AD58-97B81D18193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EAA9ED-9571-5C48-A2D1-8C92A8C54888}" type="doc">
      <dgm:prSet loTypeId="urn:microsoft.com/office/officeart/2005/8/layout/cycle8" loCatId="" qsTypeId="urn:microsoft.com/office/officeart/2005/8/quickstyle/simple4" qsCatId="simple" csTypeId="urn:microsoft.com/office/officeart/2005/8/colors/accent1_2" csCatId="accent1" phldr="1"/>
      <dgm:spPr/>
    </dgm:pt>
    <dgm:pt modelId="{119994B9-B15E-3046-8A55-8F1374C1E6DF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EVENT MANAGEMENT SERVICES</a:t>
          </a:r>
          <a:endParaRPr lang="en-US" b="1" dirty="0"/>
        </a:p>
      </dgm:t>
    </dgm:pt>
    <dgm:pt modelId="{C48895A8-B710-7946-9D23-2195DD64ED61}" type="parTrans" cxnId="{B42E1D7F-8F18-254B-9DDB-49AC15192535}">
      <dgm:prSet/>
      <dgm:spPr/>
      <dgm:t>
        <a:bodyPr/>
        <a:lstStyle/>
        <a:p>
          <a:endParaRPr lang="en-US"/>
        </a:p>
      </dgm:t>
    </dgm:pt>
    <dgm:pt modelId="{D442F931-6E8A-E04A-98D1-2B279E846F27}" type="sibTrans" cxnId="{B42E1D7F-8F18-254B-9DDB-49AC15192535}">
      <dgm:prSet/>
      <dgm:spPr/>
      <dgm:t>
        <a:bodyPr/>
        <a:lstStyle/>
        <a:p>
          <a:endParaRPr lang="en-US"/>
        </a:p>
      </dgm:t>
    </dgm:pt>
    <dgm:pt modelId="{B61BA750-EC99-D14B-BB2F-186005FDEBB6}">
      <dgm:prSet phldrT="[Text]"/>
      <dgm:spPr/>
      <dgm:t>
        <a:bodyPr/>
        <a:lstStyle/>
        <a:p>
          <a:r>
            <a:rPr lang="en-US" b="1" dirty="0" smtClean="0"/>
            <a:t>REGISTRATION SERVICES</a:t>
          </a:r>
          <a:endParaRPr lang="en-US" b="1" dirty="0"/>
        </a:p>
      </dgm:t>
    </dgm:pt>
    <dgm:pt modelId="{44C50B9B-E739-594C-AFD3-6E1C61A39C59}" type="parTrans" cxnId="{9BC326A1-50B1-3E4B-A073-C89FD309CF65}">
      <dgm:prSet/>
      <dgm:spPr/>
      <dgm:t>
        <a:bodyPr/>
        <a:lstStyle/>
        <a:p>
          <a:endParaRPr lang="en-US"/>
        </a:p>
      </dgm:t>
    </dgm:pt>
    <dgm:pt modelId="{83E045F0-5324-7A45-8B22-4015B360EB03}" type="sibTrans" cxnId="{9BC326A1-50B1-3E4B-A073-C89FD309CF65}">
      <dgm:prSet/>
      <dgm:spPr/>
      <dgm:t>
        <a:bodyPr/>
        <a:lstStyle/>
        <a:p>
          <a:endParaRPr lang="en-US"/>
        </a:p>
      </dgm:t>
    </dgm:pt>
    <dgm:pt modelId="{733E5A59-E813-6B41-9727-3B9687DB2FD5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ONSITE EVENT MANAGEMENT</a:t>
          </a:r>
          <a:endParaRPr lang="en-US" b="1" dirty="0"/>
        </a:p>
      </dgm:t>
    </dgm:pt>
    <dgm:pt modelId="{C65C9643-4ADE-2441-9707-7BC066514CFD}" type="parTrans" cxnId="{732E25D0-6CE5-FD41-BF16-991DD0E61182}">
      <dgm:prSet/>
      <dgm:spPr/>
      <dgm:t>
        <a:bodyPr/>
        <a:lstStyle/>
        <a:p>
          <a:endParaRPr lang="en-US"/>
        </a:p>
      </dgm:t>
    </dgm:pt>
    <dgm:pt modelId="{2ED02EA6-EE3C-EC45-8379-240163811807}" type="sibTrans" cxnId="{732E25D0-6CE5-FD41-BF16-991DD0E61182}">
      <dgm:prSet/>
      <dgm:spPr/>
      <dgm:t>
        <a:bodyPr/>
        <a:lstStyle/>
        <a:p>
          <a:endParaRPr lang="en-US"/>
        </a:p>
      </dgm:t>
    </dgm:pt>
    <dgm:pt modelId="{CB6D9A9E-3FEA-D247-9AC9-3317E5388487}" type="pres">
      <dgm:prSet presAssocID="{E4EAA9ED-9571-5C48-A2D1-8C92A8C54888}" presName="compositeShape" presStyleCnt="0">
        <dgm:presLayoutVars>
          <dgm:chMax val="7"/>
          <dgm:dir/>
          <dgm:resizeHandles val="exact"/>
        </dgm:presLayoutVars>
      </dgm:prSet>
      <dgm:spPr/>
    </dgm:pt>
    <dgm:pt modelId="{B300BF15-17D2-FA4E-A1BD-6566CB55A126}" type="pres">
      <dgm:prSet presAssocID="{E4EAA9ED-9571-5C48-A2D1-8C92A8C54888}" presName="wedge1" presStyleLbl="node1" presStyleIdx="0" presStyleCnt="3"/>
      <dgm:spPr/>
      <dgm:t>
        <a:bodyPr/>
        <a:lstStyle/>
        <a:p>
          <a:endParaRPr lang="en-US"/>
        </a:p>
      </dgm:t>
    </dgm:pt>
    <dgm:pt modelId="{4C45382B-122D-5B42-931C-76931D64A93F}" type="pres">
      <dgm:prSet presAssocID="{E4EAA9ED-9571-5C48-A2D1-8C92A8C54888}" presName="dummy1a" presStyleCnt="0"/>
      <dgm:spPr/>
    </dgm:pt>
    <dgm:pt modelId="{61EEE563-C1BD-A044-9FA8-F162D9475B9F}" type="pres">
      <dgm:prSet presAssocID="{E4EAA9ED-9571-5C48-A2D1-8C92A8C54888}" presName="dummy1b" presStyleCnt="0"/>
      <dgm:spPr/>
    </dgm:pt>
    <dgm:pt modelId="{CBF2E70E-9F60-C54C-A518-60A26F8B4977}" type="pres">
      <dgm:prSet presAssocID="{E4EAA9ED-9571-5C48-A2D1-8C92A8C5488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6B3279-BD25-9246-8DD1-B23FA17A2BE7}" type="pres">
      <dgm:prSet presAssocID="{E4EAA9ED-9571-5C48-A2D1-8C92A8C54888}" presName="wedge2" presStyleLbl="node1" presStyleIdx="1" presStyleCnt="3"/>
      <dgm:spPr/>
      <dgm:t>
        <a:bodyPr/>
        <a:lstStyle/>
        <a:p>
          <a:endParaRPr lang="en-US"/>
        </a:p>
      </dgm:t>
    </dgm:pt>
    <dgm:pt modelId="{1D6922A7-A606-1A44-A78A-8E3A25AB5776}" type="pres">
      <dgm:prSet presAssocID="{E4EAA9ED-9571-5C48-A2D1-8C92A8C54888}" presName="dummy2a" presStyleCnt="0"/>
      <dgm:spPr/>
    </dgm:pt>
    <dgm:pt modelId="{0EE07182-A411-FF42-AC6B-E5EF8DC1C4C1}" type="pres">
      <dgm:prSet presAssocID="{E4EAA9ED-9571-5C48-A2D1-8C92A8C54888}" presName="dummy2b" presStyleCnt="0"/>
      <dgm:spPr/>
    </dgm:pt>
    <dgm:pt modelId="{B16D8A64-1CA7-D745-B5F0-6EE12D1FE05C}" type="pres">
      <dgm:prSet presAssocID="{E4EAA9ED-9571-5C48-A2D1-8C92A8C5488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1188E7-8D23-2E47-A179-86D455F7A100}" type="pres">
      <dgm:prSet presAssocID="{E4EAA9ED-9571-5C48-A2D1-8C92A8C54888}" presName="wedge3" presStyleLbl="node1" presStyleIdx="2" presStyleCnt="3"/>
      <dgm:spPr/>
      <dgm:t>
        <a:bodyPr/>
        <a:lstStyle/>
        <a:p>
          <a:endParaRPr lang="en-US"/>
        </a:p>
      </dgm:t>
    </dgm:pt>
    <dgm:pt modelId="{05FAB49B-35AC-FF44-8BA8-2B5D7564E297}" type="pres">
      <dgm:prSet presAssocID="{E4EAA9ED-9571-5C48-A2D1-8C92A8C54888}" presName="dummy3a" presStyleCnt="0"/>
      <dgm:spPr/>
    </dgm:pt>
    <dgm:pt modelId="{A5E23B3F-5A03-1748-8833-2940557FB8FE}" type="pres">
      <dgm:prSet presAssocID="{E4EAA9ED-9571-5C48-A2D1-8C92A8C54888}" presName="dummy3b" presStyleCnt="0"/>
      <dgm:spPr/>
    </dgm:pt>
    <dgm:pt modelId="{4A50A78C-A69E-824E-A330-5810EA826437}" type="pres">
      <dgm:prSet presAssocID="{E4EAA9ED-9571-5C48-A2D1-8C92A8C5488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017FB-FA70-CC45-BADD-FDFDDC737324}" type="pres">
      <dgm:prSet presAssocID="{D442F931-6E8A-E04A-98D1-2B279E846F27}" presName="arrowWedge1" presStyleLbl="fgSibTrans2D1" presStyleIdx="0" presStyleCnt="3"/>
      <dgm:spPr/>
    </dgm:pt>
    <dgm:pt modelId="{15170929-E9CC-434B-872E-5CE1C4AB8D46}" type="pres">
      <dgm:prSet presAssocID="{83E045F0-5324-7A45-8B22-4015B360EB03}" presName="arrowWedge2" presStyleLbl="fgSibTrans2D1" presStyleIdx="1" presStyleCnt="3"/>
      <dgm:spPr/>
    </dgm:pt>
    <dgm:pt modelId="{FFBEA809-50BA-FD44-8A64-C00713994AB6}" type="pres">
      <dgm:prSet presAssocID="{2ED02EA6-EE3C-EC45-8379-240163811807}" presName="arrowWedge3" presStyleLbl="fgSibTrans2D1" presStyleIdx="2" presStyleCnt="3"/>
      <dgm:spPr/>
    </dgm:pt>
  </dgm:ptLst>
  <dgm:cxnLst>
    <dgm:cxn modelId="{732E25D0-6CE5-FD41-BF16-991DD0E61182}" srcId="{E4EAA9ED-9571-5C48-A2D1-8C92A8C54888}" destId="{733E5A59-E813-6B41-9727-3B9687DB2FD5}" srcOrd="2" destOrd="0" parTransId="{C65C9643-4ADE-2441-9707-7BC066514CFD}" sibTransId="{2ED02EA6-EE3C-EC45-8379-240163811807}"/>
    <dgm:cxn modelId="{7E3E8688-5AB9-E749-ACFB-F71578FEB9E5}" type="presOf" srcId="{733E5A59-E813-6B41-9727-3B9687DB2FD5}" destId="{8B1188E7-8D23-2E47-A179-86D455F7A100}" srcOrd="0" destOrd="0" presId="urn:microsoft.com/office/officeart/2005/8/layout/cycle8"/>
    <dgm:cxn modelId="{9BC326A1-50B1-3E4B-A073-C89FD309CF65}" srcId="{E4EAA9ED-9571-5C48-A2D1-8C92A8C54888}" destId="{B61BA750-EC99-D14B-BB2F-186005FDEBB6}" srcOrd="1" destOrd="0" parTransId="{44C50B9B-E739-594C-AFD3-6E1C61A39C59}" sibTransId="{83E045F0-5324-7A45-8B22-4015B360EB03}"/>
    <dgm:cxn modelId="{B42E1D7F-8F18-254B-9DDB-49AC15192535}" srcId="{E4EAA9ED-9571-5C48-A2D1-8C92A8C54888}" destId="{119994B9-B15E-3046-8A55-8F1374C1E6DF}" srcOrd="0" destOrd="0" parTransId="{C48895A8-B710-7946-9D23-2195DD64ED61}" sibTransId="{D442F931-6E8A-E04A-98D1-2B279E846F27}"/>
    <dgm:cxn modelId="{5C1DD6A3-FFE7-BB4C-803C-FFAFA14779C5}" type="presOf" srcId="{119994B9-B15E-3046-8A55-8F1374C1E6DF}" destId="{B300BF15-17D2-FA4E-A1BD-6566CB55A126}" srcOrd="0" destOrd="0" presId="urn:microsoft.com/office/officeart/2005/8/layout/cycle8"/>
    <dgm:cxn modelId="{4A4FB9C0-78D2-8C45-B6CD-5D5AFF3E2699}" type="presOf" srcId="{119994B9-B15E-3046-8A55-8F1374C1E6DF}" destId="{CBF2E70E-9F60-C54C-A518-60A26F8B4977}" srcOrd="1" destOrd="0" presId="urn:microsoft.com/office/officeart/2005/8/layout/cycle8"/>
    <dgm:cxn modelId="{B106E372-14E3-3848-A1C2-8AC921BD962B}" type="presOf" srcId="{B61BA750-EC99-D14B-BB2F-186005FDEBB6}" destId="{AF6B3279-BD25-9246-8DD1-B23FA17A2BE7}" srcOrd="0" destOrd="0" presId="urn:microsoft.com/office/officeart/2005/8/layout/cycle8"/>
    <dgm:cxn modelId="{9CCE5A51-7150-8646-8E56-91ECE4AF6DEF}" type="presOf" srcId="{733E5A59-E813-6B41-9727-3B9687DB2FD5}" destId="{4A50A78C-A69E-824E-A330-5810EA826437}" srcOrd="1" destOrd="0" presId="urn:microsoft.com/office/officeart/2005/8/layout/cycle8"/>
    <dgm:cxn modelId="{835F2C13-8EF4-F947-BC56-E7DEE40E16C3}" type="presOf" srcId="{B61BA750-EC99-D14B-BB2F-186005FDEBB6}" destId="{B16D8A64-1CA7-D745-B5F0-6EE12D1FE05C}" srcOrd="1" destOrd="0" presId="urn:microsoft.com/office/officeart/2005/8/layout/cycle8"/>
    <dgm:cxn modelId="{75B04EA8-08BF-1A41-BB0E-DF497EB234DD}" type="presOf" srcId="{E4EAA9ED-9571-5C48-A2D1-8C92A8C54888}" destId="{CB6D9A9E-3FEA-D247-9AC9-3317E5388487}" srcOrd="0" destOrd="0" presId="urn:microsoft.com/office/officeart/2005/8/layout/cycle8"/>
    <dgm:cxn modelId="{0511D775-A18E-1843-8CC4-D2D63D3F2F24}" type="presParOf" srcId="{CB6D9A9E-3FEA-D247-9AC9-3317E5388487}" destId="{B300BF15-17D2-FA4E-A1BD-6566CB55A126}" srcOrd="0" destOrd="0" presId="urn:microsoft.com/office/officeart/2005/8/layout/cycle8"/>
    <dgm:cxn modelId="{649C71CB-CDB4-9E4C-9F1B-C1429555BDD9}" type="presParOf" srcId="{CB6D9A9E-3FEA-D247-9AC9-3317E5388487}" destId="{4C45382B-122D-5B42-931C-76931D64A93F}" srcOrd="1" destOrd="0" presId="urn:microsoft.com/office/officeart/2005/8/layout/cycle8"/>
    <dgm:cxn modelId="{E5D13715-D8A4-484C-B57C-647AF90F047D}" type="presParOf" srcId="{CB6D9A9E-3FEA-D247-9AC9-3317E5388487}" destId="{61EEE563-C1BD-A044-9FA8-F162D9475B9F}" srcOrd="2" destOrd="0" presId="urn:microsoft.com/office/officeart/2005/8/layout/cycle8"/>
    <dgm:cxn modelId="{0FE0A5F1-BF6D-1542-BD66-B760A13E7F42}" type="presParOf" srcId="{CB6D9A9E-3FEA-D247-9AC9-3317E5388487}" destId="{CBF2E70E-9F60-C54C-A518-60A26F8B4977}" srcOrd="3" destOrd="0" presId="urn:microsoft.com/office/officeart/2005/8/layout/cycle8"/>
    <dgm:cxn modelId="{AC3B2481-CDDF-E045-B588-FFBBB1AA015B}" type="presParOf" srcId="{CB6D9A9E-3FEA-D247-9AC9-3317E5388487}" destId="{AF6B3279-BD25-9246-8DD1-B23FA17A2BE7}" srcOrd="4" destOrd="0" presId="urn:microsoft.com/office/officeart/2005/8/layout/cycle8"/>
    <dgm:cxn modelId="{2E02579B-417A-9F44-97E1-78AEF443B22C}" type="presParOf" srcId="{CB6D9A9E-3FEA-D247-9AC9-3317E5388487}" destId="{1D6922A7-A606-1A44-A78A-8E3A25AB5776}" srcOrd="5" destOrd="0" presId="urn:microsoft.com/office/officeart/2005/8/layout/cycle8"/>
    <dgm:cxn modelId="{36431DD0-87D5-6446-AA75-456E74C62D26}" type="presParOf" srcId="{CB6D9A9E-3FEA-D247-9AC9-3317E5388487}" destId="{0EE07182-A411-FF42-AC6B-E5EF8DC1C4C1}" srcOrd="6" destOrd="0" presId="urn:microsoft.com/office/officeart/2005/8/layout/cycle8"/>
    <dgm:cxn modelId="{C6C3F217-2715-3341-81A0-2468C899ED4B}" type="presParOf" srcId="{CB6D9A9E-3FEA-D247-9AC9-3317E5388487}" destId="{B16D8A64-1CA7-D745-B5F0-6EE12D1FE05C}" srcOrd="7" destOrd="0" presId="urn:microsoft.com/office/officeart/2005/8/layout/cycle8"/>
    <dgm:cxn modelId="{D0EB00FD-CF17-404B-93FD-58250511973E}" type="presParOf" srcId="{CB6D9A9E-3FEA-D247-9AC9-3317E5388487}" destId="{8B1188E7-8D23-2E47-A179-86D455F7A100}" srcOrd="8" destOrd="0" presId="urn:microsoft.com/office/officeart/2005/8/layout/cycle8"/>
    <dgm:cxn modelId="{3AAFEC23-7107-4349-A197-0B433887D85D}" type="presParOf" srcId="{CB6D9A9E-3FEA-D247-9AC9-3317E5388487}" destId="{05FAB49B-35AC-FF44-8BA8-2B5D7564E297}" srcOrd="9" destOrd="0" presId="urn:microsoft.com/office/officeart/2005/8/layout/cycle8"/>
    <dgm:cxn modelId="{451CE18A-CE8F-F84D-A15D-A62EE7A70C97}" type="presParOf" srcId="{CB6D9A9E-3FEA-D247-9AC9-3317E5388487}" destId="{A5E23B3F-5A03-1748-8833-2940557FB8FE}" srcOrd="10" destOrd="0" presId="urn:microsoft.com/office/officeart/2005/8/layout/cycle8"/>
    <dgm:cxn modelId="{E12480D7-89E2-F444-A264-8D912414CBA9}" type="presParOf" srcId="{CB6D9A9E-3FEA-D247-9AC9-3317E5388487}" destId="{4A50A78C-A69E-824E-A330-5810EA826437}" srcOrd="11" destOrd="0" presId="urn:microsoft.com/office/officeart/2005/8/layout/cycle8"/>
    <dgm:cxn modelId="{1DC4AB2F-3BA7-7B4D-BBBD-8004C96E0B79}" type="presParOf" srcId="{CB6D9A9E-3FEA-D247-9AC9-3317E5388487}" destId="{887017FB-FA70-CC45-BADD-FDFDDC737324}" srcOrd="12" destOrd="0" presId="urn:microsoft.com/office/officeart/2005/8/layout/cycle8"/>
    <dgm:cxn modelId="{DFB0F41C-C3AD-1C43-92DE-066CAFE39A54}" type="presParOf" srcId="{CB6D9A9E-3FEA-D247-9AC9-3317E5388487}" destId="{15170929-E9CC-434B-872E-5CE1C4AB8D46}" srcOrd="13" destOrd="0" presId="urn:microsoft.com/office/officeart/2005/8/layout/cycle8"/>
    <dgm:cxn modelId="{EBC88736-CE10-4B42-A5A4-D77DCB209DCC}" type="presParOf" srcId="{CB6D9A9E-3FEA-D247-9AC9-3317E5388487}" destId="{FFBEA809-50BA-FD44-8A64-C00713994AB6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E460EB-4A29-D84B-ABD7-2541798F71B3}" type="doc">
      <dgm:prSet loTypeId="urn:microsoft.com/office/officeart/2005/8/layout/hList1" loCatId="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51ED2B0-0F5A-9A4E-B6AC-CA991ED2CA9A}">
      <dgm:prSet phldrT="[Text]"/>
      <dgm:spPr/>
      <dgm:t>
        <a:bodyPr/>
        <a:lstStyle/>
        <a:p>
          <a:r>
            <a:rPr lang="en-US" b="1" dirty="0" smtClean="0"/>
            <a:t>MEETING MANAGEMENT</a:t>
          </a:r>
          <a:endParaRPr lang="en-US" b="1" dirty="0"/>
        </a:p>
      </dgm:t>
    </dgm:pt>
    <dgm:pt modelId="{B54E372F-A4C1-C747-8CC2-D247590206AF}" type="parTrans" cxnId="{6EC9676F-8110-C448-860C-8CEADA820E78}">
      <dgm:prSet/>
      <dgm:spPr/>
      <dgm:t>
        <a:bodyPr/>
        <a:lstStyle/>
        <a:p>
          <a:endParaRPr lang="en-US"/>
        </a:p>
      </dgm:t>
    </dgm:pt>
    <dgm:pt modelId="{3D7D496A-1BE1-2C4B-BEFA-6E9B3F4EC36C}" type="sibTrans" cxnId="{6EC9676F-8110-C448-860C-8CEADA820E78}">
      <dgm:prSet/>
      <dgm:spPr/>
      <dgm:t>
        <a:bodyPr/>
        <a:lstStyle/>
        <a:p>
          <a:endParaRPr lang="en-US"/>
        </a:p>
      </dgm:t>
    </dgm:pt>
    <dgm:pt modelId="{E982A502-F724-CE4C-98C6-8BF8C845F703}">
      <dgm:prSet phldrT="[Text]"/>
      <dgm:spPr/>
      <dgm:t>
        <a:bodyPr/>
        <a:lstStyle/>
        <a:p>
          <a:r>
            <a:rPr lang="en-US" smtClean="0">
              <a:ea typeface="ＭＳ Ｐゴシック" pitchFamily="34" charset="-128"/>
            </a:rPr>
            <a:t>Dedicated Program Director</a:t>
          </a:r>
          <a:endParaRPr lang="en-US" dirty="0"/>
        </a:p>
      </dgm:t>
    </dgm:pt>
    <dgm:pt modelId="{E89D1585-E9A1-1849-A15C-C1D039210C79}" type="parTrans" cxnId="{880D59D5-1830-DB4C-8068-4AAAAAB0925B}">
      <dgm:prSet/>
      <dgm:spPr/>
      <dgm:t>
        <a:bodyPr/>
        <a:lstStyle/>
        <a:p>
          <a:endParaRPr lang="en-US"/>
        </a:p>
      </dgm:t>
    </dgm:pt>
    <dgm:pt modelId="{0ED6216E-2352-344E-9A9F-186C8DCA9200}" type="sibTrans" cxnId="{880D59D5-1830-DB4C-8068-4AAAAAB0925B}">
      <dgm:prSet/>
      <dgm:spPr/>
      <dgm:t>
        <a:bodyPr/>
        <a:lstStyle/>
        <a:p>
          <a:endParaRPr lang="en-US"/>
        </a:p>
      </dgm:t>
    </dgm:pt>
    <dgm:pt modelId="{6E796634-8838-FC40-A0D0-49F451EBDE5C}">
      <dgm:prSet phldrT="[Text]" phldr="1"/>
      <dgm:spPr/>
      <dgm:t>
        <a:bodyPr/>
        <a:lstStyle/>
        <a:p>
          <a:endParaRPr lang="en-US" dirty="0"/>
        </a:p>
      </dgm:t>
    </dgm:pt>
    <dgm:pt modelId="{1132B3F1-BE94-7F4A-A72C-BB0BBDC5340C}" type="parTrans" cxnId="{B5788BBA-CE26-3E4B-A4D2-C4178960F535}">
      <dgm:prSet/>
      <dgm:spPr/>
      <dgm:t>
        <a:bodyPr/>
        <a:lstStyle/>
        <a:p>
          <a:endParaRPr lang="en-US"/>
        </a:p>
      </dgm:t>
    </dgm:pt>
    <dgm:pt modelId="{39C0F850-CF3F-AA48-9C37-0A2663D0D959}" type="sibTrans" cxnId="{B5788BBA-CE26-3E4B-A4D2-C4178960F535}">
      <dgm:prSet/>
      <dgm:spPr/>
      <dgm:t>
        <a:bodyPr/>
        <a:lstStyle/>
        <a:p>
          <a:endParaRPr lang="en-US"/>
        </a:p>
      </dgm:t>
    </dgm:pt>
    <dgm:pt modelId="{30858C2A-EE18-9F4F-BBE1-6DF191705C27}">
      <dgm:prSet phldrT="[Text]"/>
      <dgm:spPr/>
      <dgm:t>
        <a:bodyPr/>
        <a:lstStyle/>
        <a:p>
          <a:r>
            <a:rPr lang="en-US" b="1" dirty="0" smtClean="0"/>
            <a:t>ON-LINE REGISTRATION &amp; MOBILE APP</a:t>
          </a:r>
          <a:endParaRPr lang="en-US" b="1" dirty="0"/>
        </a:p>
      </dgm:t>
    </dgm:pt>
    <dgm:pt modelId="{E42AAA99-7C66-C84B-A958-E0E663CF67B9}" type="parTrans" cxnId="{F548EB00-BCA7-5846-986E-BC7DBE6A7886}">
      <dgm:prSet/>
      <dgm:spPr/>
      <dgm:t>
        <a:bodyPr/>
        <a:lstStyle/>
        <a:p>
          <a:endParaRPr lang="en-US"/>
        </a:p>
      </dgm:t>
    </dgm:pt>
    <dgm:pt modelId="{8EEA2B8C-75B6-7A47-927A-E00E2D87D8DA}" type="sibTrans" cxnId="{F548EB00-BCA7-5846-986E-BC7DBE6A7886}">
      <dgm:prSet/>
      <dgm:spPr/>
      <dgm:t>
        <a:bodyPr/>
        <a:lstStyle/>
        <a:p>
          <a:endParaRPr lang="en-US"/>
        </a:p>
      </dgm:t>
    </dgm:pt>
    <dgm:pt modelId="{6967BBA3-C982-A948-BACD-9A081C242AED}">
      <dgm:prSet phldrT="[Text]"/>
      <dgm:spPr/>
      <dgm:t>
        <a:bodyPr/>
        <a:lstStyle/>
        <a:p>
          <a:r>
            <a:rPr lang="en-US" smtClean="0">
              <a:ea typeface="ＭＳ Ｐゴシック" pitchFamily="34" charset="-128"/>
            </a:rPr>
            <a:t>Custom Reporting/Report Management</a:t>
          </a:r>
          <a:endParaRPr lang="en-US" dirty="0"/>
        </a:p>
      </dgm:t>
    </dgm:pt>
    <dgm:pt modelId="{8D453303-4914-824D-9F51-E739B50EAA20}" type="parTrans" cxnId="{8FCD6CFE-68E6-D749-8950-2EB777ED2297}">
      <dgm:prSet/>
      <dgm:spPr/>
      <dgm:t>
        <a:bodyPr/>
        <a:lstStyle/>
        <a:p>
          <a:endParaRPr lang="en-US"/>
        </a:p>
      </dgm:t>
    </dgm:pt>
    <dgm:pt modelId="{17E3B739-15BA-FA45-A21E-F173825E60D4}" type="sibTrans" cxnId="{8FCD6CFE-68E6-D749-8950-2EB777ED2297}">
      <dgm:prSet/>
      <dgm:spPr/>
      <dgm:t>
        <a:bodyPr/>
        <a:lstStyle/>
        <a:p>
          <a:endParaRPr lang="en-US"/>
        </a:p>
      </dgm:t>
    </dgm:pt>
    <dgm:pt modelId="{4DD523F2-8845-E740-9D98-E5016B28ACD6}">
      <dgm:prSet phldrT="[Text]"/>
      <dgm:spPr/>
      <dgm:t>
        <a:bodyPr/>
        <a:lstStyle/>
        <a:p>
          <a:r>
            <a:rPr lang="en-US" b="1" dirty="0" smtClean="0"/>
            <a:t>ON-SITE STAFFING</a:t>
          </a:r>
          <a:endParaRPr lang="en-US" b="1" dirty="0"/>
        </a:p>
      </dgm:t>
    </dgm:pt>
    <dgm:pt modelId="{843C90DC-7657-D045-929E-7848458E70A4}" type="parTrans" cxnId="{1F57E769-9F21-A04A-B3A7-CADF0807DD50}">
      <dgm:prSet/>
      <dgm:spPr/>
      <dgm:t>
        <a:bodyPr/>
        <a:lstStyle/>
        <a:p>
          <a:endParaRPr lang="en-US"/>
        </a:p>
      </dgm:t>
    </dgm:pt>
    <dgm:pt modelId="{8E2680F9-3492-2B4C-A030-6CC6FFFDC2CD}" type="sibTrans" cxnId="{1F57E769-9F21-A04A-B3A7-CADF0807DD50}">
      <dgm:prSet/>
      <dgm:spPr/>
      <dgm:t>
        <a:bodyPr/>
        <a:lstStyle/>
        <a:p>
          <a:endParaRPr lang="en-US"/>
        </a:p>
      </dgm:t>
    </dgm:pt>
    <dgm:pt modelId="{CB718714-AEFE-7443-BD50-B309F752858B}">
      <dgm:prSet phldrT="[Text]"/>
      <dgm:spPr/>
      <dgm:t>
        <a:bodyPr/>
        <a:lstStyle/>
        <a:p>
          <a:r>
            <a:rPr lang="en-US" dirty="0" smtClean="0">
              <a:ea typeface="ＭＳ Ｐゴシック" pitchFamily="34" charset="-128"/>
            </a:rPr>
            <a:t>Fully Trained, Experienced Staff on 24/7</a:t>
          </a:r>
          <a:endParaRPr lang="en-US" dirty="0"/>
        </a:p>
      </dgm:t>
    </dgm:pt>
    <dgm:pt modelId="{F0088DDF-9BF3-AE46-95C0-336920E366C5}" type="parTrans" cxnId="{55F2C837-8664-8B4A-BC89-E5F3B810D187}">
      <dgm:prSet/>
      <dgm:spPr/>
      <dgm:t>
        <a:bodyPr/>
        <a:lstStyle/>
        <a:p>
          <a:endParaRPr lang="en-US"/>
        </a:p>
      </dgm:t>
    </dgm:pt>
    <dgm:pt modelId="{0BCCCDCC-4F3C-4D4D-913F-E0C77329AFE1}" type="sibTrans" cxnId="{55F2C837-8664-8B4A-BC89-E5F3B810D187}">
      <dgm:prSet/>
      <dgm:spPr/>
      <dgm:t>
        <a:bodyPr/>
        <a:lstStyle/>
        <a:p>
          <a:endParaRPr lang="en-US"/>
        </a:p>
      </dgm:t>
    </dgm:pt>
    <dgm:pt modelId="{420708A3-CC21-2644-83AC-69FF7FE41775}">
      <dgm:prSet phldrT="[Text]"/>
      <dgm:spPr/>
      <dgm:t>
        <a:bodyPr/>
        <a:lstStyle/>
        <a:p>
          <a:r>
            <a:rPr lang="en-US" b="1" dirty="0" smtClean="0"/>
            <a:t>THIRD PARTY SUPPLIERS</a:t>
          </a:r>
          <a:endParaRPr lang="en-US" b="1" dirty="0"/>
        </a:p>
      </dgm:t>
    </dgm:pt>
    <dgm:pt modelId="{4F603338-BB01-E145-96E9-A41D33496D0C}" type="parTrans" cxnId="{CC40FDEC-F639-AD43-AFCE-8AD1749A4187}">
      <dgm:prSet/>
      <dgm:spPr/>
      <dgm:t>
        <a:bodyPr/>
        <a:lstStyle/>
        <a:p>
          <a:endParaRPr lang="en-US"/>
        </a:p>
      </dgm:t>
    </dgm:pt>
    <dgm:pt modelId="{1AA25766-BE83-5045-912A-6980DE5DE667}" type="sibTrans" cxnId="{CC40FDEC-F639-AD43-AFCE-8AD1749A4187}">
      <dgm:prSet/>
      <dgm:spPr/>
      <dgm:t>
        <a:bodyPr/>
        <a:lstStyle/>
        <a:p>
          <a:endParaRPr lang="en-US"/>
        </a:p>
      </dgm:t>
    </dgm:pt>
    <dgm:pt modelId="{7D11D0DB-D02F-7747-B926-13F3DEA50688}">
      <dgm:prSet/>
      <dgm:spPr/>
      <dgm:t>
        <a:bodyPr/>
        <a:lstStyle/>
        <a:p>
          <a:r>
            <a:rPr lang="en-US" smtClean="0">
              <a:ea typeface="ＭＳ Ｐゴシック" pitchFamily="34" charset="-128"/>
            </a:rPr>
            <a:t>One Point of </a:t>
          </a:r>
          <a:endParaRPr lang="en-US" dirty="0" smtClean="0">
            <a:ea typeface="ＭＳ Ｐゴシック" pitchFamily="34" charset="-128"/>
          </a:endParaRPr>
        </a:p>
      </dgm:t>
    </dgm:pt>
    <dgm:pt modelId="{AD8CCCF2-D9E7-A848-B54A-D0022775A5DE}" type="parTrans" cxnId="{5B3AC79F-D641-5140-AFB2-7851E2DD3E5F}">
      <dgm:prSet/>
      <dgm:spPr/>
      <dgm:t>
        <a:bodyPr/>
        <a:lstStyle/>
        <a:p>
          <a:endParaRPr lang="en-US"/>
        </a:p>
      </dgm:t>
    </dgm:pt>
    <dgm:pt modelId="{7972B49F-AD16-C946-8D89-4EF11D3E44CE}" type="sibTrans" cxnId="{5B3AC79F-D641-5140-AFB2-7851E2DD3E5F}">
      <dgm:prSet/>
      <dgm:spPr/>
      <dgm:t>
        <a:bodyPr/>
        <a:lstStyle/>
        <a:p>
          <a:endParaRPr lang="en-US"/>
        </a:p>
      </dgm:t>
    </dgm:pt>
    <dgm:pt modelId="{1C169C63-44C7-4149-AD84-F8EF64F7652E}">
      <dgm:prSet/>
      <dgm:spPr/>
      <dgm:t>
        <a:bodyPr/>
        <a:lstStyle/>
        <a:p>
          <a:r>
            <a:rPr lang="en-US" smtClean="0">
              <a:ea typeface="ＭＳ Ｐゴシック" pitchFamily="34" charset="-128"/>
            </a:rPr>
            <a:t>Delivering a Successful Program; No matter what it takes</a:t>
          </a:r>
          <a:endParaRPr lang="en-US" dirty="0" smtClean="0">
            <a:ea typeface="ＭＳ Ｐゴシック" pitchFamily="34" charset="-128"/>
          </a:endParaRPr>
        </a:p>
      </dgm:t>
    </dgm:pt>
    <dgm:pt modelId="{26596E2C-4EB6-5A49-A5F4-E6C3BDF310FD}" type="parTrans" cxnId="{F5CD6B5C-7600-BE43-931D-69D703EF471C}">
      <dgm:prSet/>
      <dgm:spPr/>
      <dgm:t>
        <a:bodyPr/>
        <a:lstStyle/>
        <a:p>
          <a:endParaRPr lang="en-US"/>
        </a:p>
      </dgm:t>
    </dgm:pt>
    <dgm:pt modelId="{BB5A23A8-2579-BD44-8DCA-E2589C7B6558}" type="sibTrans" cxnId="{F5CD6B5C-7600-BE43-931D-69D703EF471C}">
      <dgm:prSet/>
      <dgm:spPr/>
      <dgm:t>
        <a:bodyPr/>
        <a:lstStyle/>
        <a:p>
          <a:endParaRPr lang="en-US"/>
        </a:p>
      </dgm:t>
    </dgm:pt>
    <dgm:pt modelId="{F9B296FA-4B71-BF41-9194-CC8A91F22C40}">
      <dgm:prSet/>
      <dgm:spPr/>
      <dgm:t>
        <a:bodyPr/>
        <a:lstStyle/>
        <a:p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rPr>
            <a:t>Fixed, Flat Fee</a:t>
          </a:r>
          <a:r>
            <a:rPr lang="en-US" smtClean="0">
              <a:ea typeface="ＭＳ Ｐゴシック" pitchFamily="34" charset="-128"/>
            </a:rPr>
            <a:t>; No surprises on the final bill</a:t>
          </a:r>
          <a:endParaRPr lang="en-US" dirty="0" smtClean="0">
            <a:ea typeface="ＭＳ Ｐゴシック" pitchFamily="34" charset="-128"/>
          </a:endParaRPr>
        </a:p>
      </dgm:t>
    </dgm:pt>
    <dgm:pt modelId="{5827D228-D7EB-6743-9C87-635045FEC4B6}" type="parTrans" cxnId="{E7D7E8BF-60B4-5B4F-872C-7FFD7639F5F5}">
      <dgm:prSet/>
      <dgm:spPr/>
      <dgm:t>
        <a:bodyPr/>
        <a:lstStyle/>
        <a:p>
          <a:endParaRPr lang="en-US"/>
        </a:p>
      </dgm:t>
    </dgm:pt>
    <dgm:pt modelId="{5F8DDB71-69DF-3841-8D1D-461144CAFE6E}" type="sibTrans" cxnId="{E7D7E8BF-60B4-5B4F-872C-7FFD7639F5F5}">
      <dgm:prSet/>
      <dgm:spPr/>
      <dgm:t>
        <a:bodyPr/>
        <a:lstStyle/>
        <a:p>
          <a:endParaRPr lang="en-US"/>
        </a:p>
      </dgm:t>
    </dgm:pt>
    <dgm:pt modelId="{5AFBCE57-49D2-7A46-A71F-106542C0FC3A}">
      <dgm:prSet/>
      <dgm:spPr/>
      <dgm:t>
        <a:bodyPr/>
        <a:lstStyle/>
        <a:p>
          <a:r>
            <a:rPr lang="en-US" smtClean="0">
              <a:ea typeface="ＭＳ Ｐゴシック" pitchFamily="34" charset="-128"/>
            </a:rPr>
            <a:t>Call Center for email and phone inquiries</a:t>
          </a:r>
          <a:endParaRPr lang="en-US" dirty="0" smtClean="0">
            <a:ea typeface="ＭＳ Ｐゴシック" pitchFamily="34" charset="-128"/>
          </a:endParaRPr>
        </a:p>
      </dgm:t>
    </dgm:pt>
    <dgm:pt modelId="{C1DD6398-1E2B-9E4F-A70F-F4A8CA28A6AF}" type="parTrans" cxnId="{A23B71AA-52A1-FD46-A54C-1A275A8E1C62}">
      <dgm:prSet/>
      <dgm:spPr/>
      <dgm:t>
        <a:bodyPr/>
        <a:lstStyle/>
        <a:p>
          <a:endParaRPr lang="en-US"/>
        </a:p>
      </dgm:t>
    </dgm:pt>
    <dgm:pt modelId="{541B4650-57E6-444F-AE89-FAF0A41E8946}" type="sibTrans" cxnId="{A23B71AA-52A1-FD46-A54C-1A275A8E1C62}">
      <dgm:prSet/>
      <dgm:spPr/>
      <dgm:t>
        <a:bodyPr/>
        <a:lstStyle/>
        <a:p>
          <a:endParaRPr lang="en-US"/>
        </a:p>
      </dgm:t>
    </dgm:pt>
    <dgm:pt modelId="{A5328E7C-990C-BE4F-89D5-F5DE935BD39B}">
      <dgm:prSet/>
      <dgm:spPr/>
      <dgm:t>
        <a:bodyPr/>
        <a:lstStyle/>
        <a:p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rPr>
            <a:t>Billed on Actuals</a:t>
          </a:r>
          <a:endParaRPr lang="en-US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ea typeface="ＭＳ Ｐゴシック" pitchFamily="34" charset="-128"/>
          </a:endParaRPr>
        </a:p>
      </dgm:t>
    </dgm:pt>
    <dgm:pt modelId="{7AB13B8F-681B-B64D-BB4A-C906F6801213}" type="parTrans" cxnId="{AB2D6E62-0956-6B4B-B404-C6C6230057FB}">
      <dgm:prSet/>
      <dgm:spPr/>
      <dgm:t>
        <a:bodyPr/>
        <a:lstStyle/>
        <a:p>
          <a:endParaRPr lang="en-US"/>
        </a:p>
      </dgm:t>
    </dgm:pt>
    <dgm:pt modelId="{D3A5F44E-ADD7-7540-9EE1-0268983E0BD3}" type="sibTrans" cxnId="{AB2D6E62-0956-6B4B-B404-C6C6230057FB}">
      <dgm:prSet/>
      <dgm:spPr/>
      <dgm:t>
        <a:bodyPr/>
        <a:lstStyle/>
        <a:p>
          <a:endParaRPr lang="en-US"/>
        </a:p>
      </dgm:t>
    </dgm:pt>
    <dgm:pt modelId="{336C6A87-5F3D-E847-822D-EF730A470AAC}">
      <dgm:prSet/>
      <dgm:spPr/>
      <dgm:t>
        <a:bodyPr/>
        <a:lstStyle/>
        <a:p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rPr>
            <a:t>Billed on Actuals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ea typeface="ＭＳ Ｐゴシック" pitchFamily="34" charset="-128"/>
          </a:endParaRPr>
        </a:p>
      </dgm:t>
    </dgm:pt>
    <dgm:pt modelId="{5C79C5E5-5186-2640-B7C4-39C0F93B1C06}" type="parTrans" cxnId="{A98C470D-EC2A-CB49-A4E2-A93DB4DB9303}">
      <dgm:prSet/>
      <dgm:spPr/>
      <dgm:t>
        <a:bodyPr/>
        <a:lstStyle/>
        <a:p>
          <a:endParaRPr lang="en-US"/>
        </a:p>
      </dgm:t>
    </dgm:pt>
    <dgm:pt modelId="{F4083717-23D7-F847-969E-63E6A08369AA}" type="sibTrans" cxnId="{A98C470D-EC2A-CB49-A4E2-A93DB4DB9303}">
      <dgm:prSet/>
      <dgm:spPr/>
      <dgm:t>
        <a:bodyPr/>
        <a:lstStyle/>
        <a:p>
          <a:endParaRPr lang="en-US"/>
        </a:p>
      </dgm:t>
    </dgm:pt>
    <dgm:pt modelId="{40ED12B7-060C-FD4F-93C2-B4DE4BA73518}">
      <dgm:prSet phldrT="[Text]"/>
      <dgm:spPr/>
      <dgm:t>
        <a:bodyPr/>
        <a:lstStyle/>
        <a:p>
          <a:r>
            <a:rPr lang="en-US" dirty="0" smtClean="0">
              <a:latin typeface="+mn-lt"/>
              <a:ea typeface="ＭＳ Ｐゴシック" pitchFamily="34" charset="-128"/>
            </a:rPr>
            <a:t>Worldwide Vendor Network</a:t>
          </a:r>
          <a:endParaRPr lang="en-US" dirty="0"/>
        </a:p>
      </dgm:t>
    </dgm:pt>
    <dgm:pt modelId="{92417005-DCF0-B041-9805-5A353BB3B292}" type="parTrans" cxnId="{E547AC00-4ED2-044E-B3B2-07B902CD0C2A}">
      <dgm:prSet/>
      <dgm:spPr/>
      <dgm:t>
        <a:bodyPr/>
        <a:lstStyle/>
        <a:p>
          <a:endParaRPr lang="en-US"/>
        </a:p>
      </dgm:t>
    </dgm:pt>
    <dgm:pt modelId="{7984B3EC-6289-5C48-A077-400DD3803868}" type="sibTrans" cxnId="{E547AC00-4ED2-044E-B3B2-07B902CD0C2A}">
      <dgm:prSet/>
      <dgm:spPr/>
      <dgm:t>
        <a:bodyPr/>
        <a:lstStyle/>
        <a:p>
          <a:endParaRPr lang="en-US"/>
        </a:p>
      </dgm:t>
    </dgm:pt>
    <dgm:pt modelId="{D8BFA2E7-CEDC-EB43-94D0-368BFC9626DB}">
      <dgm:prSet/>
      <dgm:spPr/>
      <dgm:t>
        <a:bodyPr/>
        <a:lstStyle/>
        <a:p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ゴシック" pitchFamily="34" charset="-128"/>
            </a:rPr>
            <a:t>Pass-Through Costs:  no mark up!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ＭＳ Ｐゴシック" pitchFamily="34" charset="-128"/>
          </a:endParaRPr>
        </a:p>
      </dgm:t>
    </dgm:pt>
    <dgm:pt modelId="{2D1ADE2A-6483-8145-9860-9362BEDC07D7}" type="parTrans" cxnId="{C0B9ACDF-CBDA-1B41-A8C7-A01261DBC188}">
      <dgm:prSet/>
      <dgm:spPr/>
      <dgm:t>
        <a:bodyPr/>
        <a:lstStyle/>
        <a:p>
          <a:endParaRPr lang="en-US"/>
        </a:p>
      </dgm:t>
    </dgm:pt>
    <dgm:pt modelId="{DF4A4B12-042F-E043-B276-E2A8DC279884}" type="sibTrans" cxnId="{C0B9ACDF-CBDA-1B41-A8C7-A01261DBC188}">
      <dgm:prSet/>
      <dgm:spPr/>
      <dgm:t>
        <a:bodyPr/>
        <a:lstStyle/>
        <a:p>
          <a:endParaRPr lang="en-US"/>
        </a:p>
      </dgm:t>
    </dgm:pt>
    <dgm:pt modelId="{97E7600E-2287-074A-AACA-4B233B16AA23}" type="pres">
      <dgm:prSet presAssocID="{03E460EB-4A29-D84B-ABD7-2541798F71B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A0F5D3-775E-5E44-9AE3-8498F06B99CD}" type="pres">
      <dgm:prSet presAssocID="{A51ED2B0-0F5A-9A4E-B6AC-CA991ED2CA9A}" presName="composite" presStyleCnt="0"/>
      <dgm:spPr/>
    </dgm:pt>
    <dgm:pt modelId="{5734CCC8-1BA2-5149-A89B-A47C728DAF24}" type="pres">
      <dgm:prSet presAssocID="{A51ED2B0-0F5A-9A4E-B6AC-CA991ED2CA9A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B0EFF5-9FF4-174F-B3EB-58A1776B7360}" type="pres">
      <dgm:prSet presAssocID="{A51ED2B0-0F5A-9A4E-B6AC-CA991ED2CA9A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D66DE-9713-9E40-A636-CBAC577870AA}" type="pres">
      <dgm:prSet presAssocID="{3D7D496A-1BE1-2C4B-BEFA-6E9B3F4EC36C}" presName="space" presStyleCnt="0"/>
      <dgm:spPr/>
    </dgm:pt>
    <dgm:pt modelId="{8B003FBE-5B4A-C440-85CA-3FF3D9B4AE53}" type="pres">
      <dgm:prSet presAssocID="{30858C2A-EE18-9F4F-BBE1-6DF191705C27}" presName="composite" presStyleCnt="0"/>
      <dgm:spPr/>
    </dgm:pt>
    <dgm:pt modelId="{92CBA7E9-2C3C-9C4D-84F2-6FF2792A468C}" type="pres">
      <dgm:prSet presAssocID="{30858C2A-EE18-9F4F-BBE1-6DF191705C27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6F399F-6E2B-4C45-A22D-5803A64B2664}" type="pres">
      <dgm:prSet presAssocID="{30858C2A-EE18-9F4F-BBE1-6DF191705C27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BB27E0-30E3-4640-868E-4B5DA96BDAB8}" type="pres">
      <dgm:prSet presAssocID="{8EEA2B8C-75B6-7A47-927A-E00E2D87D8DA}" presName="space" presStyleCnt="0"/>
      <dgm:spPr/>
    </dgm:pt>
    <dgm:pt modelId="{C5ECC29C-1329-BF49-920C-83CC29548BA7}" type="pres">
      <dgm:prSet presAssocID="{4DD523F2-8845-E740-9D98-E5016B28ACD6}" presName="composite" presStyleCnt="0"/>
      <dgm:spPr/>
    </dgm:pt>
    <dgm:pt modelId="{65C68951-99B1-DE44-84C4-3743021B253F}" type="pres">
      <dgm:prSet presAssocID="{4DD523F2-8845-E740-9D98-E5016B28ACD6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BD30D0-1D64-264A-A898-880F73F2B2FB}" type="pres">
      <dgm:prSet presAssocID="{4DD523F2-8845-E740-9D98-E5016B28ACD6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916C21-01F9-0849-916F-CEB5A21B7F7B}" type="pres">
      <dgm:prSet presAssocID="{8E2680F9-3492-2B4C-A030-6CC6FFFDC2CD}" presName="space" presStyleCnt="0"/>
      <dgm:spPr/>
    </dgm:pt>
    <dgm:pt modelId="{B0082E06-32DB-F347-8B37-884BEEF48814}" type="pres">
      <dgm:prSet presAssocID="{420708A3-CC21-2644-83AC-69FF7FE41775}" presName="composite" presStyleCnt="0"/>
      <dgm:spPr/>
    </dgm:pt>
    <dgm:pt modelId="{7E3A4AC0-D670-5244-AF51-7C25BC06519A}" type="pres">
      <dgm:prSet presAssocID="{420708A3-CC21-2644-83AC-69FF7FE41775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02D7C5-ED43-8240-9E28-C1C9517297DB}" type="pres">
      <dgm:prSet presAssocID="{420708A3-CC21-2644-83AC-69FF7FE41775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C4EA2A-FFA0-0744-9E22-866488EF1CC9}" type="presOf" srcId="{A5328E7C-990C-BE4F-89D5-F5DE935BD39B}" destId="{656F399F-6E2B-4C45-A22D-5803A64B2664}" srcOrd="0" destOrd="2" presId="urn:microsoft.com/office/officeart/2005/8/layout/hList1"/>
    <dgm:cxn modelId="{3CAF5554-C476-FB49-B842-6F389622C52A}" type="presOf" srcId="{4DD523F2-8845-E740-9D98-E5016B28ACD6}" destId="{65C68951-99B1-DE44-84C4-3743021B253F}" srcOrd="0" destOrd="0" presId="urn:microsoft.com/office/officeart/2005/8/layout/hList1"/>
    <dgm:cxn modelId="{4F3B058F-50E0-5C47-B91E-E7864989F9A9}" type="presOf" srcId="{30858C2A-EE18-9F4F-BBE1-6DF191705C27}" destId="{92CBA7E9-2C3C-9C4D-84F2-6FF2792A468C}" srcOrd="0" destOrd="0" presId="urn:microsoft.com/office/officeart/2005/8/layout/hList1"/>
    <dgm:cxn modelId="{22D97250-3199-2D48-B91D-1C7C376C132F}" type="presOf" srcId="{420708A3-CC21-2644-83AC-69FF7FE41775}" destId="{7E3A4AC0-D670-5244-AF51-7C25BC06519A}" srcOrd="0" destOrd="0" presId="urn:microsoft.com/office/officeart/2005/8/layout/hList1"/>
    <dgm:cxn modelId="{6FF2E75E-D318-C548-A483-EC546C0E54AA}" type="presOf" srcId="{40ED12B7-060C-FD4F-93C2-B4DE4BA73518}" destId="{4D02D7C5-ED43-8240-9E28-C1C9517297DB}" srcOrd="0" destOrd="0" presId="urn:microsoft.com/office/officeart/2005/8/layout/hList1"/>
    <dgm:cxn modelId="{A98C470D-EC2A-CB49-A4E2-A93DB4DB9303}" srcId="{4DD523F2-8845-E740-9D98-E5016B28ACD6}" destId="{336C6A87-5F3D-E847-822D-EF730A470AAC}" srcOrd="1" destOrd="0" parTransId="{5C79C5E5-5186-2640-B7C4-39C0F93B1C06}" sibTransId="{F4083717-23D7-F847-969E-63E6A08369AA}"/>
    <dgm:cxn modelId="{BC6EF453-25FC-4A49-A708-C330D527A022}" type="presOf" srcId="{03E460EB-4A29-D84B-ABD7-2541798F71B3}" destId="{97E7600E-2287-074A-AACA-4B233B16AA23}" srcOrd="0" destOrd="0" presId="urn:microsoft.com/office/officeart/2005/8/layout/hList1"/>
    <dgm:cxn modelId="{3900F0A1-BD8F-FA47-B461-7388B1AA8165}" type="presOf" srcId="{F9B296FA-4B71-BF41-9194-CC8A91F22C40}" destId="{0AB0EFF5-9FF4-174F-B3EB-58A1776B7360}" srcOrd="0" destOrd="3" presId="urn:microsoft.com/office/officeart/2005/8/layout/hList1"/>
    <dgm:cxn modelId="{192554EE-D593-0842-BE26-6A086EB76E16}" type="presOf" srcId="{A51ED2B0-0F5A-9A4E-B6AC-CA991ED2CA9A}" destId="{5734CCC8-1BA2-5149-A89B-A47C728DAF24}" srcOrd="0" destOrd="0" presId="urn:microsoft.com/office/officeart/2005/8/layout/hList1"/>
    <dgm:cxn modelId="{E547AC00-4ED2-044E-B3B2-07B902CD0C2A}" srcId="{420708A3-CC21-2644-83AC-69FF7FE41775}" destId="{40ED12B7-060C-FD4F-93C2-B4DE4BA73518}" srcOrd="0" destOrd="0" parTransId="{92417005-DCF0-B041-9805-5A353BB3B292}" sibTransId="{7984B3EC-6289-5C48-A077-400DD3803868}"/>
    <dgm:cxn modelId="{CB4ED099-A83B-E947-915D-60F8EE428021}" type="presOf" srcId="{D8BFA2E7-CEDC-EB43-94D0-368BFC9626DB}" destId="{4D02D7C5-ED43-8240-9E28-C1C9517297DB}" srcOrd="0" destOrd="1" presId="urn:microsoft.com/office/officeart/2005/8/layout/hList1"/>
    <dgm:cxn modelId="{6EC9676F-8110-C448-860C-8CEADA820E78}" srcId="{03E460EB-4A29-D84B-ABD7-2541798F71B3}" destId="{A51ED2B0-0F5A-9A4E-B6AC-CA991ED2CA9A}" srcOrd="0" destOrd="0" parTransId="{B54E372F-A4C1-C747-8CC2-D247590206AF}" sibTransId="{3D7D496A-1BE1-2C4B-BEFA-6E9B3F4EC36C}"/>
    <dgm:cxn modelId="{AA620B2D-C771-A44F-B78B-9524D53F74E8}" type="presOf" srcId="{7D11D0DB-D02F-7747-B926-13F3DEA50688}" destId="{0AB0EFF5-9FF4-174F-B3EB-58A1776B7360}" srcOrd="0" destOrd="1" presId="urn:microsoft.com/office/officeart/2005/8/layout/hList1"/>
    <dgm:cxn modelId="{7365C2B9-674E-3B47-A396-1732F9F2CDE6}" type="presOf" srcId="{E982A502-F724-CE4C-98C6-8BF8C845F703}" destId="{0AB0EFF5-9FF4-174F-B3EB-58A1776B7360}" srcOrd="0" destOrd="0" presId="urn:microsoft.com/office/officeart/2005/8/layout/hList1"/>
    <dgm:cxn modelId="{1F57E769-9F21-A04A-B3A7-CADF0807DD50}" srcId="{03E460EB-4A29-D84B-ABD7-2541798F71B3}" destId="{4DD523F2-8845-E740-9D98-E5016B28ACD6}" srcOrd="2" destOrd="0" parTransId="{843C90DC-7657-D045-929E-7848458E70A4}" sibTransId="{8E2680F9-3492-2B4C-A030-6CC6FFFDC2CD}"/>
    <dgm:cxn modelId="{65AA5B2A-B896-C343-9F2C-9D72B1F8A7A8}" type="presOf" srcId="{CB718714-AEFE-7443-BD50-B309F752858B}" destId="{18BD30D0-1D64-264A-A898-880F73F2B2FB}" srcOrd="0" destOrd="0" presId="urn:microsoft.com/office/officeart/2005/8/layout/hList1"/>
    <dgm:cxn modelId="{CDDDCECB-05CA-EF4D-9188-B0E0BA1FE529}" type="presOf" srcId="{1C169C63-44C7-4149-AD84-F8EF64F7652E}" destId="{0AB0EFF5-9FF4-174F-B3EB-58A1776B7360}" srcOrd="0" destOrd="2" presId="urn:microsoft.com/office/officeart/2005/8/layout/hList1"/>
    <dgm:cxn modelId="{8FCD6CFE-68E6-D749-8950-2EB777ED2297}" srcId="{30858C2A-EE18-9F4F-BBE1-6DF191705C27}" destId="{6967BBA3-C982-A948-BACD-9A081C242AED}" srcOrd="0" destOrd="0" parTransId="{8D453303-4914-824D-9F51-E739B50EAA20}" sibTransId="{17E3B739-15BA-FA45-A21E-F173825E60D4}"/>
    <dgm:cxn modelId="{F548EB00-BCA7-5846-986E-BC7DBE6A7886}" srcId="{03E460EB-4A29-D84B-ABD7-2541798F71B3}" destId="{30858C2A-EE18-9F4F-BBE1-6DF191705C27}" srcOrd="1" destOrd="0" parTransId="{E42AAA99-7C66-C84B-A958-E0E663CF67B9}" sibTransId="{8EEA2B8C-75B6-7A47-927A-E00E2D87D8DA}"/>
    <dgm:cxn modelId="{880D59D5-1830-DB4C-8068-4AAAAAB0925B}" srcId="{A51ED2B0-0F5A-9A4E-B6AC-CA991ED2CA9A}" destId="{E982A502-F724-CE4C-98C6-8BF8C845F703}" srcOrd="0" destOrd="0" parTransId="{E89D1585-E9A1-1849-A15C-C1D039210C79}" sibTransId="{0ED6216E-2352-344E-9A9F-186C8DCA9200}"/>
    <dgm:cxn modelId="{5B3AC79F-D641-5140-AFB2-7851E2DD3E5F}" srcId="{A51ED2B0-0F5A-9A4E-B6AC-CA991ED2CA9A}" destId="{7D11D0DB-D02F-7747-B926-13F3DEA50688}" srcOrd="1" destOrd="0" parTransId="{AD8CCCF2-D9E7-A848-B54A-D0022775A5DE}" sibTransId="{7972B49F-AD16-C946-8D89-4EF11D3E44CE}"/>
    <dgm:cxn modelId="{55F2C837-8664-8B4A-BC89-E5F3B810D187}" srcId="{4DD523F2-8845-E740-9D98-E5016B28ACD6}" destId="{CB718714-AEFE-7443-BD50-B309F752858B}" srcOrd="0" destOrd="0" parTransId="{F0088DDF-9BF3-AE46-95C0-336920E366C5}" sibTransId="{0BCCCDCC-4F3C-4D4D-913F-E0C77329AFE1}"/>
    <dgm:cxn modelId="{AB2D6E62-0956-6B4B-B404-C6C6230057FB}" srcId="{30858C2A-EE18-9F4F-BBE1-6DF191705C27}" destId="{A5328E7C-990C-BE4F-89D5-F5DE935BD39B}" srcOrd="2" destOrd="0" parTransId="{7AB13B8F-681B-B64D-BB4A-C906F6801213}" sibTransId="{D3A5F44E-ADD7-7540-9EE1-0268983E0BD3}"/>
    <dgm:cxn modelId="{A23B71AA-52A1-FD46-A54C-1A275A8E1C62}" srcId="{30858C2A-EE18-9F4F-BBE1-6DF191705C27}" destId="{5AFBCE57-49D2-7A46-A71F-106542C0FC3A}" srcOrd="1" destOrd="0" parTransId="{C1DD6398-1E2B-9E4F-A70F-F4A8CA28A6AF}" sibTransId="{541B4650-57E6-444F-AE89-FAF0A41E8946}"/>
    <dgm:cxn modelId="{2173FF1F-23C1-FE47-95A1-2DA82022CE01}" type="presOf" srcId="{5AFBCE57-49D2-7A46-A71F-106542C0FC3A}" destId="{656F399F-6E2B-4C45-A22D-5803A64B2664}" srcOrd="0" destOrd="1" presId="urn:microsoft.com/office/officeart/2005/8/layout/hList1"/>
    <dgm:cxn modelId="{B5788BBA-CE26-3E4B-A4D2-C4178960F535}" srcId="{A51ED2B0-0F5A-9A4E-B6AC-CA991ED2CA9A}" destId="{6E796634-8838-FC40-A0D0-49F451EBDE5C}" srcOrd="4" destOrd="0" parTransId="{1132B3F1-BE94-7F4A-A72C-BB0BBDC5340C}" sibTransId="{39C0F850-CF3F-AA48-9C37-0A2663D0D959}"/>
    <dgm:cxn modelId="{78101709-2E63-6A4F-8671-CA148583DD5B}" type="presOf" srcId="{6967BBA3-C982-A948-BACD-9A081C242AED}" destId="{656F399F-6E2B-4C45-A22D-5803A64B2664}" srcOrd="0" destOrd="0" presId="urn:microsoft.com/office/officeart/2005/8/layout/hList1"/>
    <dgm:cxn modelId="{D4F99F3E-5DF7-EC4D-B0C1-2F48803AEEED}" type="presOf" srcId="{336C6A87-5F3D-E847-822D-EF730A470AAC}" destId="{18BD30D0-1D64-264A-A898-880F73F2B2FB}" srcOrd="0" destOrd="1" presId="urn:microsoft.com/office/officeart/2005/8/layout/hList1"/>
    <dgm:cxn modelId="{F5CD6B5C-7600-BE43-931D-69D703EF471C}" srcId="{A51ED2B0-0F5A-9A4E-B6AC-CA991ED2CA9A}" destId="{1C169C63-44C7-4149-AD84-F8EF64F7652E}" srcOrd="2" destOrd="0" parTransId="{26596E2C-4EB6-5A49-A5F4-E6C3BDF310FD}" sibTransId="{BB5A23A8-2579-BD44-8DCA-E2589C7B6558}"/>
    <dgm:cxn modelId="{CC40FDEC-F639-AD43-AFCE-8AD1749A4187}" srcId="{03E460EB-4A29-D84B-ABD7-2541798F71B3}" destId="{420708A3-CC21-2644-83AC-69FF7FE41775}" srcOrd="3" destOrd="0" parTransId="{4F603338-BB01-E145-96E9-A41D33496D0C}" sibTransId="{1AA25766-BE83-5045-912A-6980DE5DE667}"/>
    <dgm:cxn modelId="{9FCA6E42-6A73-F94B-8F93-0071381054C4}" type="presOf" srcId="{6E796634-8838-FC40-A0D0-49F451EBDE5C}" destId="{0AB0EFF5-9FF4-174F-B3EB-58A1776B7360}" srcOrd="0" destOrd="4" presId="urn:microsoft.com/office/officeart/2005/8/layout/hList1"/>
    <dgm:cxn modelId="{C0B9ACDF-CBDA-1B41-A8C7-A01261DBC188}" srcId="{420708A3-CC21-2644-83AC-69FF7FE41775}" destId="{D8BFA2E7-CEDC-EB43-94D0-368BFC9626DB}" srcOrd="1" destOrd="0" parTransId="{2D1ADE2A-6483-8145-9860-9362BEDC07D7}" sibTransId="{DF4A4B12-042F-E043-B276-E2A8DC279884}"/>
    <dgm:cxn modelId="{E7D7E8BF-60B4-5B4F-872C-7FFD7639F5F5}" srcId="{A51ED2B0-0F5A-9A4E-B6AC-CA991ED2CA9A}" destId="{F9B296FA-4B71-BF41-9194-CC8A91F22C40}" srcOrd="3" destOrd="0" parTransId="{5827D228-D7EB-6743-9C87-635045FEC4B6}" sibTransId="{5F8DDB71-69DF-3841-8D1D-461144CAFE6E}"/>
    <dgm:cxn modelId="{32A3D710-0203-E74B-8EDF-A680DD7DAD03}" type="presParOf" srcId="{97E7600E-2287-074A-AACA-4B233B16AA23}" destId="{47A0F5D3-775E-5E44-9AE3-8498F06B99CD}" srcOrd="0" destOrd="0" presId="urn:microsoft.com/office/officeart/2005/8/layout/hList1"/>
    <dgm:cxn modelId="{936DA41C-6007-7943-BA99-5DE73BD10F97}" type="presParOf" srcId="{47A0F5D3-775E-5E44-9AE3-8498F06B99CD}" destId="{5734CCC8-1BA2-5149-A89B-A47C728DAF24}" srcOrd="0" destOrd="0" presId="urn:microsoft.com/office/officeart/2005/8/layout/hList1"/>
    <dgm:cxn modelId="{C5DDC230-CA0B-0D48-AB33-58DA5F95801B}" type="presParOf" srcId="{47A0F5D3-775E-5E44-9AE3-8498F06B99CD}" destId="{0AB0EFF5-9FF4-174F-B3EB-58A1776B7360}" srcOrd="1" destOrd="0" presId="urn:microsoft.com/office/officeart/2005/8/layout/hList1"/>
    <dgm:cxn modelId="{79CE2806-D793-9041-BD7C-C115C320324A}" type="presParOf" srcId="{97E7600E-2287-074A-AACA-4B233B16AA23}" destId="{A2CD66DE-9713-9E40-A636-CBAC577870AA}" srcOrd="1" destOrd="0" presId="urn:microsoft.com/office/officeart/2005/8/layout/hList1"/>
    <dgm:cxn modelId="{CDED3FB6-B21B-8E4D-85FC-D53C7616A7CC}" type="presParOf" srcId="{97E7600E-2287-074A-AACA-4B233B16AA23}" destId="{8B003FBE-5B4A-C440-85CA-3FF3D9B4AE53}" srcOrd="2" destOrd="0" presId="urn:microsoft.com/office/officeart/2005/8/layout/hList1"/>
    <dgm:cxn modelId="{ECF320C4-5841-714B-BD6D-67F124EF25D6}" type="presParOf" srcId="{8B003FBE-5B4A-C440-85CA-3FF3D9B4AE53}" destId="{92CBA7E9-2C3C-9C4D-84F2-6FF2792A468C}" srcOrd="0" destOrd="0" presId="urn:microsoft.com/office/officeart/2005/8/layout/hList1"/>
    <dgm:cxn modelId="{7CEF7FF3-4148-864C-B420-6400B7635234}" type="presParOf" srcId="{8B003FBE-5B4A-C440-85CA-3FF3D9B4AE53}" destId="{656F399F-6E2B-4C45-A22D-5803A64B2664}" srcOrd="1" destOrd="0" presId="urn:microsoft.com/office/officeart/2005/8/layout/hList1"/>
    <dgm:cxn modelId="{74059300-E4EF-EA44-8A3B-F7AC018256AD}" type="presParOf" srcId="{97E7600E-2287-074A-AACA-4B233B16AA23}" destId="{EFBB27E0-30E3-4640-868E-4B5DA96BDAB8}" srcOrd="3" destOrd="0" presId="urn:microsoft.com/office/officeart/2005/8/layout/hList1"/>
    <dgm:cxn modelId="{0AA50169-DDD3-3342-BD7F-B62FE2F73251}" type="presParOf" srcId="{97E7600E-2287-074A-AACA-4B233B16AA23}" destId="{C5ECC29C-1329-BF49-920C-83CC29548BA7}" srcOrd="4" destOrd="0" presId="urn:microsoft.com/office/officeart/2005/8/layout/hList1"/>
    <dgm:cxn modelId="{82E12AC8-CC27-6548-B866-2DB2592F3FCC}" type="presParOf" srcId="{C5ECC29C-1329-BF49-920C-83CC29548BA7}" destId="{65C68951-99B1-DE44-84C4-3743021B253F}" srcOrd="0" destOrd="0" presId="urn:microsoft.com/office/officeart/2005/8/layout/hList1"/>
    <dgm:cxn modelId="{5144DFBC-0124-BB45-BE77-4F7052A22A2E}" type="presParOf" srcId="{C5ECC29C-1329-BF49-920C-83CC29548BA7}" destId="{18BD30D0-1D64-264A-A898-880F73F2B2FB}" srcOrd="1" destOrd="0" presId="urn:microsoft.com/office/officeart/2005/8/layout/hList1"/>
    <dgm:cxn modelId="{5E51DCD9-AC9A-AE47-A668-FEA98FE2942D}" type="presParOf" srcId="{97E7600E-2287-074A-AACA-4B233B16AA23}" destId="{C0916C21-01F9-0849-916F-CEB5A21B7F7B}" srcOrd="5" destOrd="0" presId="urn:microsoft.com/office/officeart/2005/8/layout/hList1"/>
    <dgm:cxn modelId="{E39DC2CB-9F91-864C-9D08-995CA135C47A}" type="presParOf" srcId="{97E7600E-2287-074A-AACA-4B233B16AA23}" destId="{B0082E06-32DB-F347-8B37-884BEEF48814}" srcOrd="6" destOrd="0" presId="urn:microsoft.com/office/officeart/2005/8/layout/hList1"/>
    <dgm:cxn modelId="{7C295858-4571-C447-B9AC-F53414F0EEAD}" type="presParOf" srcId="{B0082E06-32DB-F347-8B37-884BEEF48814}" destId="{7E3A4AC0-D670-5244-AF51-7C25BC06519A}" srcOrd="0" destOrd="0" presId="urn:microsoft.com/office/officeart/2005/8/layout/hList1"/>
    <dgm:cxn modelId="{F3DFD6BC-FDF4-014F-9BE5-0C2AEB8F39AD}" type="presParOf" srcId="{B0082E06-32DB-F347-8B37-884BEEF48814}" destId="{4D02D7C5-ED43-8240-9E28-C1C9517297D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70378-1F6C-F04F-BC57-15934E3F1C98}">
      <dsp:nvSpPr>
        <dsp:cNvPr id="0" name=""/>
        <dsp:cNvSpPr/>
      </dsp:nvSpPr>
      <dsp:spPr>
        <a:xfrm>
          <a:off x="270346" y="71885"/>
          <a:ext cx="2053790" cy="24162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06DE71-8A11-3444-B39F-931830805CCE}">
      <dsp:nvSpPr>
        <dsp:cNvPr id="0" name=""/>
        <dsp:cNvSpPr/>
      </dsp:nvSpPr>
      <dsp:spPr>
        <a:xfrm>
          <a:off x="373035" y="168534"/>
          <a:ext cx="1848411" cy="15705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tint val="5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94DB88-AC20-4248-B3AB-A65AC1E68C3B}">
      <dsp:nvSpPr>
        <dsp:cNvPr id="0" name=""/>
        <dsp:cNvSpPr/>
      </dsp:nvSpPr>
      <dsp:spPr>
        <a:xfrm>
          <a:off x="373035" y="1980722"/>
          <a:ext cx="1848411" cy="4107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553F2D"/>
              </a:solidFill>
            </a:rPr>
            <a:t>Kaye Sparks, Vice President</a:t>
          </a:r>
          <a:endParaRPr lang="en-US" sz="1100" b="1" kern="1200" dirty="0">
            <a:solidFill>
              <a:srgbClr val="553F2D"/>
            </a:solidFill>
          </a:endParaRPr>
        </a:p>
      </dsp:txBody>
      <dsp:txXfrm>
        <a:off x="373035" y="1980722"/>
        <a:ext cx="1848411" cy="410738"/>
      </dsp:txXfrm>
    </dsp:sp>
    <dsp:sp modelId="{8BF19421-66E3-EC47-8A6E-64EDC373864C}">
      <dsp:nvSpPr>
        <dsp:cNvPr id="0" name=""/>
        <dsp:cNvSpPr/>
      </dsp:nvSpPr>
      <dsp:spPr>
        <a:xfrm>
          <a:off x="373035" y="1739080"/>
          <a:ext cx="1848411" cy="241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373035" y="1739080"/>
        <a:ext cx="1848411" cy="241641"/>
      </dsp:txXfrm>
    </dsp:sp>
    <dsp:sp modelId="{07D03B5D-8026-A043-9FFB-D773E7BB8D85}">
      <dsp:nvSpPr>
        <dsp:cNvPr id="0" name=""/>
        <dsp:cNvSpPr/>
      </dsp:nvSpPr>
      <dsp:spPr>
        <a:xfrm>
          <a:off x="2668804" y="71885"/>
          <a:ext cx="2053790" cy="24162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F60B7B-7BD8-A047-8567-96A589A186D4}">
      <dsp:nvSpPr>
        <dsp:cNvPr id="0" name=""/>
        <dsp:cNvSpPr/>
      </dsp:nvSpPr>
      <dsp:spPr>
        <a:xfrm>
          <a:off x="2771494" y="168534"/>
          <a:ext cx="1848411" cy="157054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tint val="5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4AECB77-19A1-9D4B-8C2A-DC158C082DE0}">
      <dsp:nvSpPr>
        <dsp:cNvPr id="0" name=""/>
        <dsp:cNvSpPr/>
      </dsp:nvSpPr>
      <dsp:spPr>
        <a:xfrm>
          <a:off x="2771494" y="1980722"/>
          <a:ext cx="1848411" cy="4107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Tracy McCallan, Sales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2771494" y="1980722"/>
        <a:ext cx="1848411" cy="410738"/>
      </dsp:txXfrm>
    </dsp:sp>
    <dsp:sp modelId="{BB664B03-B2C5-2C45-8680-FBC97BAE0D26}">
      <dsp:nvSpPr>
        <dsp:cNvPr id="0" name=""/>
        <dsp:cNvSpPr/>
      </dsp:nvSpPr>
      <dsp:spPr>
        <a:xfrm>
          <a:off x="2771494" y="1739080"/>
          <a:ext cx="1848411" cy="241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>
            <a:solidFill>
              <a:schemeClr val="bg1"/>
            </a:solidFill>
          </a:endParaRPr>
        </a:p>
      </dsp:txBody>
      <dsp:txXfrm>
        <a:off x="2771494" y="1739080"/>
        <a:ext cx="1848411" cy="241641"/>
      </dsp:txXfrm>
    </dsp:sp>
    <dsp:sp modelId="{815CD0D1-DA3D-A840-BF11-ABA1914496C9}">
      <dsp:nvSpPr>
        <dsp:cNvPr id="0" name=""/>
        <dsp:cNvSpPr/>
      </dsp:nvSpPr>
      <dsp:spPr>
        <a:xfrm>
          <a:off x="5067262" y="71885"/>
          <a:ext cx="2053790" cy="24162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A8B268-09F1-494A-99DC-AE1E2A511810}">
      <dsp:nvSpPr>
        <dsp:cNvPr id="0" name=""/>
        <dsp:cNvSpPr/>
      </dsp:nvSpPr>
      <dsp:spPr>
        <a:xfrm>
          <a:off x="5169952" y="168534"/>
          <a:ext cx="1848411" cy="15705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tint val="5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004E4E-E3D4-8B44-88C4-A53EA5FCC2CD}">
      <dsp:nvSpPr>
        <dsp:cNvPr id="0" name=""/>
        <dsp:cNvSpPr/>
      </dsp:nvSpPr>
      <dsp:spPr>
        <a:xfrm>
          <a:off x="5169952" y="1980722"/>
          <a:ext cx="1848411" cy="4107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553F2D"/>
              </a:solidFill>
            </a:rPr>
            <a:t>Laura </a:t>
          </a:r>
          <a:r>
            <a:rPr lang="en-US" sz="1100" b="1" kern="1200" dirty="0" err="1" smtClean="0">
              <a:solidFill>
                <a:srgbClr val="553F2D"/>
              </a:solidFill>
            </a:rPr>
            <a:t>Baesel</a:t>
          </a:r>
          <a:r>
            <a:rPr lang="en-US" sz="1100" b="1" kern="1200" dirty="0" smtClean="0">
              <a:solidFill>
                <a:srgbClr val="553F2D"/>
              </a:solidFill>
            </a:rPr>
            <a:t>, Director of Operations</a:t>
          </a:r>
          <a:endParaRPr lang="en-US" sz="1100" b="1" kern="1200" dirty="0">
            <a:solidFill>
              <a:srgbClr val="553F2D"/>
            </a:solidFill>
          </a:endParaRPr>
        </a:p>
      </dsp:txBody>
      <dsp:txXfrm>
        <a:off x="5169952" y="1980722"/>
        <a:ext cx="1848411" cy="410738"/>
      </dsp:txXfrm>
    </dsp:sp>
    <dsp:sp modelId="{7D2C537A-31E2-A745-9284-BC4A82695B54}">
      <dsp:nvSpPr>
        <dsp:cNvPr id="0" name=""/>
        <dsp:cNvSpPr/>
      </dsp:nvSpPr>
      <dsp:spPr>
        <a:xfrm>
          <a:off x="5169952" y="1739080"/>
          <a:ext cx="1848411" cy="241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>
            <a:solidFill>
              <a:srgbClr val="FFFFFF"/>
            </a:solidFill>
          </a:endParaRPr>
        </a:p>
      </dsp:txBody>
      <dsp:txXfrm>
        <a:off x="5169952" y="1739080"/>
        <a:ext cx="1848411" cy="241641"/>
      </dsp:txXfrm>
    </dsp:sp>
    <dsp:sp modelId="{9277C424-FF30-AD41-8B00-DC37ECF5DDFC}">
      <dsp:nvSpPr>
        <dsp:cNvPr id="0" name=""/>
        <dsp:cNvSpPr/>
      </dsp:nvSpPr>
      <dsp:spPr>
        <a:xfrm>
          <a:off x="1469575" y="2693489"/>
          <a:ext cx="2053790" cy="24162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DC7188-464C-7145-B3AE-AD3007E25190}">
      <dsp:nvSpPr>
        <dsp:cNvPr id="0" name=""/>
        <dsp:cNvSpPr/>
      </dsp:nvSpPr>
      <dsp:spPr>
        <a:xfrm>
          <a:off x="1572264" y="2790138"/>
          <a:ext cx="1848411" cy="1570545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tint val="5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6B14E8-475B-7945-A2C1-22E486F38A76}">
      <dsp:nvSpPr>
        <dsp:cNvPr id="0" name=""/>
        <dsp:cNvSpPr/>
      </dsp:nvSpPr>
      <dsp:spPr>
        <a:xfrm>
          <a:off x="1572264" y="4602326"/>
          <a:ext cx="1848411" cy="4107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553F2D"/>
              </a:solidFill>
            </a:rPr>
            <a:t>Karen </a:t>
          </a:r>
          <a:r>
            <a:rPr lang="en-US" sz="1100" b="1" kern="1200" dirty="0" err="1" smtClean="0">
              <a:solidFill>
                <a:srgbClr val="553F2D"/>
              </a:solidFill>
            </a:rPr>
            <a:t>McCallson</a:t>
          </a:r>
          <a:r>
            <a:rPr lang="en-US" sz="1100" b="1" kern="1200" dirty="0" smtClean="0">
              <a:solidFill>
                <a:srgbClr val="553F2D"/>
              </a:solidFill>
            </a:rPr>
            <a:t>, Program Director</a:t>
          </a:r>
          <a:endParaRPr lang="en-US" sz="1100" b="1" kern="1200" dirty="0">
            <a:solidFill>
              <a:srgbClr val="553F2D"/>
            </a:solidFill>
          </a:endParaRPr>
        </a:p>
      </dsp:txBody>
      <dsp:txXfrm>
        <a:off x="1572264" y="4602326"/>
        <a:ext cx="1848411" cy="410738"/>
      </dsp:txXfrm>
    </dsp:sp>
    <dsp:sp modelId="{840C817A-F83E-FD40-B795-8CB1E18B8A7C}">
      <dsp:nvSpPr>
        <dsp:cNvPr id="0" name=""/>
        <dsp:cNvSpPr/>
      </dsp:nvSpPr>
      <dsp:spPr>
        <a:xfrm>
          <a:off x="1572264" y="4360684"/>
          <a:ext cx="1848411" cy="241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1572264" y="4360684"/>
        <a:ext cx="1848411" cy="241641"/>
      </dsp:txXfrm>
    </dsp:sp>
    <dsp:sp modelId="{F20D91E7-212F-8E4C-A32F-1925F0B4E00B}">
      <dsp:nvSpPr>
        <dsp:cNvPr id="0" name=""/>
        <dsp:cNvSpPr/>
      </dsp:nvSpPr>
      <dsp:spPr>
        <a:xfrm>
          <a:off x="3868033" y="2693489"/>
          <a:ext cx="2053790" cy="24162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0AC68D-A4C4-014C-86B2-6B7FBFDB8390}">
      <dsp:nvSpPr>
        <dsp:cNvPr id="0" name=""/>
        <dsp:cNvSpPr/>
      </dsp:nvSpPr>
      <dsp:spPr>
        <a:xfrm>
          <a:off x="3970723" y="2790138"/>
          <a:ext cx="1848411" cy="15705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tint val="5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7A7E04D-D3FE-6541-9563-180D031ECDD2}">
      <dsp:nvSpPr>
        <dsp:cNvPr id="0" name=""/>
        <dsp:cNvSpPr/>
      </dsp:nvSpPr>
      <dsp:spPr>
        <a:xfrm>
          <a:off x="3970723" y="4602326"/>
          <a:ext cx="1848411" cy="4107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553F2D"/>
              </a:solidFill>
            </a:rPr>
            <a:t>Nick Van </a:t>
          </a:r>
          <a:r>
            <a:rPr lang="en-US" sz="1100" b="1" kern="1200" dirty="0" err="1" smtClean="0">
              <a:solidFill>
                <a:srgbClr val="553F2D"/>
              </a:solidFill>
            </a:rPr>
            <a:t>Stratt</a:t>
          </a:r>
          <a:r>
            <a:rPr lang="en-US" sz="1100" b="1" kern="1200" dirty="0" smtClean="0">
              <a:solidFill>
                <a:srgbClr val="553F2D"/>
              </a:solidFill>
            </a:rPr>
            <a:t>, Director of Technology</a:t>
          </a:r>
          <a:endParaRPr lang="en-US" sz="1100" b="1" kern="1200" dirty="0">
            <a:solidFill>
              <a:srgbClr val="553F2D"/>
            </a:solidFill>
          </a:endParaRPr>
        </a:p>
      </dsp:txBody>
      <dsp:txXfrm>
        <a:off x="3970723" y="4602326"/>
        <a:ext cx="1848411" cy="410738"/>
      </dsp:txXfrm>
    </dsp:sp>
    <dsp:sp modelId="{1BDC5BB3-5D15-7243-A08C-DF7A8306A8D0}">
      <dsp:nvSpPr>
        <dsp:cNvPr id="0" name=""/>
        <dsp:cNvSpPr/>
      </dsp:nvSpPr>
      <dsp:spPr>
        <a:xfrm>
          <a:off x="3970723" y="4360684"/>
          <a:ext cx="1848411" cy="241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dirty="0">
            <a:solidFill>
              <a:srgbClr val="553F2D"/>
            </a:solidFill>
          </a:endParaRPr>
        </a:p>
      </dsp:txBody>
      <dsp:txXfrm>
        <a:off x="3970723" y="4360684"/>
        <a:ext cx="1848411" cy="2416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4D3D5-75F5-4DB4-BA83-7478908FB653}">
      <dsp:nvSpPr>
        <dsp:cNvPr id="0" name=""/>
        <dsp:cNvSpPr/>
      </dsp:nvSpPr>
      <dsp:spPr>
        <a:xfrm rot="5400000">
          <a:off x="3705963" y="-1359327"/>
          <a:ext cx="982265" cy="3950208"/>
        </a:xfrm>
        <a:prstGeom prst="round2SameRect">
          <a:avLst/>
        </a:prstGeom>
        <a:solidFill>
          <a:schemeClr val="bg1">
            <a:alpha val="9000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+mj-lt"/>
              <a:cs typeface="Calibri" pitchFamily="34" charset="0"/>
            </a:rPr>
            <a:t>Annual Meetings, Sales &amp; Marketing Meetings</a:t>
          </a:r>
          <a:endParaRPr lang="en-US" sz="1300" kern="1200" dirty="0">
            <a:latin typeface="+mj-lt"/>
            <a:cs typeface="Calibri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+mj-lt"/>
              <a:cs typeface="Calibri" pitchFamily="34" charset="0"/>
            </a:rPr>
            <a:t>CEO Summits/Board of Director’s Meetings</a:t>
          </a:r>
          <a:endParaRPr lang="en-US" sz="1300" kern="1200" dirty="0">
            <a:latin typeface="+mj-lt"/>
            <a:cs typeface="Calibri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+mj-lt"/>
              <a:cs typeface="Calibri" pitchFamily="34" charset="0"/>
            </a:rPr>
            <a:t>Investigator Meetings  / Board Meetings</a:t>
          </a:r>
          <a:endParaRPr lang="en-US" sz="1300" kern="1200" dirty="0">
            <a:latin typeface="+mj-lt"/>
            <a:cs typeface="Calibri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+mj-lt"/>
              <a:cs typeface="Calibri" pitchFamily="34" charset="0"/>
            </a:rPr>
            <a:t>Client &amp; Hospitality Events</a:t>
          </a:r>
          <a:endParaRPr lang="en-US" sz="1300" kern="1200" dirty="0">
            <a:latin typeface="+mj-lt"/>
            <a:cs typeface="Calibri" pitchFamily="34" charset="0"/>
          </a:endParaRPr>
        </a:p>
      </dsp:txBody>
      <dsp:txXfrm rot="-5400000">
        <a:off x="2221992" y="172594"/>
        <a:ext cx="3902258" cy="886365"/>
      </dsp:txXfrm>
    </dsp:sp>
    <dsp:sp modelId="{57C9A8CA-C6BF-4FAF-8F52-C9CAE232E83B}">
      <dsp:nvSpPr>
        <dsp:cNvPr id="0" name=""/>
        <dsp:cNvSpPr/>
      </dsp:nvSpPr>
      <dsp:spPr>
        <a:xfrm>
          <a:off x="0" y="6"/>
          <a:ext cx="2221992" cy="1227832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+mj-lt"/>
              <a:cs typeface="Calibri" pitchFamily="34" charset="0"/>
            </a:rPr>
            <a:t>Corporate Meetings</a:t>
          </a:r>
          <a:endParaRPr lang="en-US" sz="2300" kern="1200" dirty="0">
            <a:latin typeface="+mj-lt"/>
            <a:cs typeface="Calibri" pitchFamily="34" charset="0"/>
          </a:endParaRPr>
        </a:p>
      </dsp:txBody>
      <dsp:txXfrm>
        <a:off x="59938" y="59944"/>
        <a:ext cx="2102116" cy="1107956"/>
      </dsp:txXfrm>
    </dsp:sp>
    <dsp:sp modelId="{C10A488E-91BC-4C8C-AF2E-299C0BB2E3B2}">
      <dsp:nvSpPr>
        <dsp:cNvPr id="0" name=""/>
        <dsp:cNvSpPr/>
      </dsp:nvSpPr>
      <dsp:spPr>
        <a:xfrm rot="5400000">
          <a:off x="3705963" y="-70104"/>
          <a:ext cx="982265" cy="3950208"/>
        </a:xfrm>
        <a:prstGeom prst="round2SameRect">
          <a:avLst/>
        </a:prstGeom>
        <a:solidFill>
          <a:schemeClr val="bg1">
            <a:alpha val="9000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+mj-lt"/>
              <a:cs typeface="Calibri" pitchFamily="34" charset="0"/>
            </a:rPr>
            <a:t>Sales Incentive Programs</a:t>
          </a:r>
          <a:endParaRPr lang="en-US" sz="1300" kern="1200" dirty="0">
            <a:latin typeface="+mj-lt"/>
            <a:cs typeface="Calibri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+mj-lt"/>
              <a:cs typeface="Calibri" pitchFamily="34" charset="0"/>
            </a:rPr>
            <a:t>Weekend Incentive Programs</a:t>
          </a:r>
          <a:endParaRPr lang="en-US" sz="1300" kern="1200" dirty="0">
            <a:latin typeface="+mj-lt"/>
            <a:cs typeface="Calibri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+mj-lt"/>
              <a:cs typeface="Calibri" pitchFamily="34" charset="0"/>
            </a:rPr>
            <a:t> Incentive Trips</a:t>
          </a:r>
          <a:endParaRPr lang="en-US" sz="1300" kern="1200" dirty="0">
            <a:latin typeface="+mj-lt"/>
            <a:cs typeface="Calibri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+mj-lt"/>
              <a:cs typeface="Calibri" pitchFamily="34" charset="0"/>
            </a:rPr>
            <a:t>Domestic &amp; International</a:t>
          </a:r>
          <a:endParaRPr lang="en-US" sz="1300" kern="1200" dirty="0">
            <a:latin typeface="+mj-lt"/>
            <a:cs typeface="Calibri" pitchFamily="34" charset="0"/>
          </a:endParaRPr>
        </a:p>
      </dsp:txBody>
      <dsp:txXfrm rot="-5400000">
        <a:off x="2221992" y="1461817"/>
        <a:ext cx="3902258" cy="886365"/>
      </dsp:txXfrm>
    </dsp:sp>
    <dsp:sp modelId="{53E467C9-0198-4CF0-9857-C8A26480A4D7}">
      <dsp:nvSpPr>
        <dsp:cNvPr id="0" name=""/>
        <dsp:cNvSpPr/>
      </dsp:nvSpPr>
      <dsp:spPr>
        <a:xfrm>
          <a:off x="0" y="1291083"/>
          <a:ext cx="2221992" cy="1227832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+mj-lt"/>
              <a:cs typeface="Calibri" pitchFamily="34" charset="0"/>
            </a:rPr>
            <a:t>Incentive Programs</a:t>
          </a:r>
          <a:endParaRPr lang="en-US" sz="2300" kern="1200" dirty="0">
            <a:latin typeface="+mj-lt"/>
            <a:cs typeface="Calibri" pitchFamily="34" charset="0"/>
          </a:endParaRPr>
        </a:p>
      </dsp:txBody>
      <dsp:txXfrm>
        <a:off x="59938" y="1351021"/>
        <a:ext cx="2102116" cy="1107956"/>
      </dsp:txXfrm>
    </dsp:sp>
    <dsp:sp modelId="{BE2CB745-2084-4A0D-AD58-97B81D181933}">
      <dsp:nvSpPr>
        <dsp:cNvPr id="0" name=""/>
        <dsp:cNvSpPr/>
      </dsp:nvSpPr>
      <dsp:spPr>
        <a:xfrm rot="5400000">
          <a:off x="3705963" y="1219119"/>
          <a:ext cx="982265" cy="3950208"/>
        </a:xfrm>
        <a:prstGeom prst="round2SameRect">
          <a:avLst/>
        </a:prstGeom>
        <a:solidFill>
          <a:schemeClr val="bg1">
            <a:alpha val="9000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+mj-lt"/>
              <a:cs typeface="Calibri" pitchFamily="34" charset="0"/>
            </a:rPr>
            <a:t>Multi-Track Conferences</a:t>
          </a:r>
          <a:endParaRPr lang="en-US" sz="1300" kern="1200" dirty="0">
            <a:latin typeface="+mj-lt"/>
            <a:cs typeface="Calibri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+mj-lt"/>
              <a:cs typeface="Calibri" pitchFamily="34" charset="0"/>
            </a:rPr>
            <a:t>30 Attendees – 6,000+ Attendees</a:t>
          </a:r>
          <a:endParaRPr lang="en-US" sz="1300" kern="1200" dirty="0">
            <a:latin typeface="+mj-lt"/>
            <a:cs typeface="Calibri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+mj-lt"/>
              <a:cs typeface="Calibri" pitchFamily="34" charset="0"/>
            </a:rPr>
            <a:t>Education &amp; Training</a:t>
          </a:r>
          <a:endParaRPr lang="en-US" sz="1300" kern="1200" dirty="0">
            <a:latin typeface="+mj-lt"/>
            <a:cs typeface="Calibri" pitchFamily="34" charset="0"/>
          </a:endParaRPr>
        </a:p>
      </dsp:txBody>
      <dsp:txXfrm rot="-5400000">
        <a:off x="2221992" y="2751040"/>
        <a:ext cx="3902258" cy="886365"/>
      </dsp:txXfrm>
    </dsp:sp>
    <dsp:sp modelId="{CC0A56B3-E38F-4A97-B450-F20CB71FBB61}">
      <dsp:nvSpPr>
        <dsp:cNvPr id="0" name=""/>
        <dsp:cNvSpPr/>
      </dsp:nvSpPr>
      <dsp:spPr>
        <a:xfrm>
          <a:off x="0" y="2571749"/>
          <a:ext cx="2221992" cy="1227832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+mj-lt"/>
              <a:cs typeface="Calibri" pitchFamily="34" charset="0"/>
            </a:rPr>
            <a:t>Conferences &amp; Tradeshows</a:t>
          </a:r>
          <a:endParaRPr lang="en-US" sz="2300" kern="1200" dirty="0">
            <a:latin typeface="+mj-lt"/>
            <a:cs typeface="Calibri" pitchFamily="34" charset="0"/>
          </a:endParaRPr>
        </a:p>
      </dsp:txBody>
      <dsp:txXfrm>
        <a:off x="59938" y="2631687"/>
        <a:ext cx="2102116" cy="11079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0BF15-17D2-FA4E-A1BD-6566CB55A126}">
      <dsp:nvSpPr>
        <dsp:cNvPr id="0" name=""/>
        <dsp:cNvSpPr/>
      </dsp:nvSpPr>
      <dsp:spPr>
        <a:xfrm>
          <a:off x="1323213" y="247649"/>
          <a:ext cx="3200400" cy="320040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tint val="95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shade val="70000"/>
              <a:satMod val="105000"/>
            </a:schemeClr>
          </a:contourClr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EVENT MANAGEMENT SERVICES</a:t>
          </a:r>
          <a:endParaRPr lang="en-US" sz="1200" b="1" kern="1200" dirty="0"/>
        </a:p>
      </dsp:txBody>
      <dsp:txXfrm>
        <a:off x="3009899" y="925830"/>
        <a:ext cx="1143000" cy="952500"/>
      </dsp:txXfrm>
    </dsp:sp>
    <dsp:sp modelId="{AF6B3279-BD25-9246-8DD1-B23FA17A2BE7}">
      <dsp:nvSpPr>
        <dsp:cNvPr id="0" name=""/>
        <dsp:cNvSpPr/>
      </dsp:nvSpPr>
      <dsp:spPr>
        <a:xfrm>
          <a:off x="1257299" y="361949"/>
          <a:ext cx="3200400" cy="320040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REGISTRATION SERVICES</a:t>
          </a:r>
          <a:endParaRPr lang="en-US" sz="1200" b="1" kern="1200" dirty="0"/>
        </a:p>
      </dsp:txBody>
      <dsp:txXfrm>
        <a:off x="2019300" y="2438400"/>
        <a:ext cx="1714500" cy="838200"/>
      </dsp:txXfrm>
    </dsp:sp>
    <dsp:sp modelId="{8B1188E7-8D23-2E47-A179-86D455F7A100}">
      <dsp:nvSpPr>
        <dsp:cNvPr id="0" name=""/>
        <dsp:cNvSpPr/>
      </dsp:nvSpPr>
      <dsp:spPr>
        <a:xfrm>
          <a:off x="1191386" y="247649"/>
          <a:ext cx="3200400" cy="320040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tint val="95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shade val="70000"/>
              <a:satMod val="105000"/>
            </a:schemeClr>
          </a:contourClr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ONSITE EVENT MANAGEMENT</a:t>
          </a:r>
          <a:endParaRPr lang="en-US" sz="1200" b="1" kern="1200" dirty="0"/>
        </a:p>
      </dsp:txBody>
      <dsp:txXfrm>
        <a:off x="1562099" y="925830"/>
        <a:ext cx="1143000" cy="952500"/>
      </dsp:txXfrm>
    </dsp:sp>
    <dsp:sp modelId="{887017FB-FA70-CC45-BADD-FDFDDC737324}">
      <dsp:nvSpPr>
        <dsp:cNvPr id="0" name=""/>
        <dsp:cNvSpPr/>
      </dsp:nvSpPr>
      <dsp:spPr>
        <a:xfrm>
          <a:off x="1125357" y="49529"/>
          <a:ext cx="3596640" cy="359664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tint val="6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170929-E9CC-434B-872E-5CE1C4AB8D46}">
      <dsp:nvSpPr>
        <dsp:cNvPr id="0" name=""/>
        <dsp:cNvSpPr/>
      </dsp:nvSpPr>
      <dsp:spPr>
        <a:xfrm>
          <a:off x="1059179" y="163627"/>
          <a:ext cx="3596640" cy="359664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tint val="6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BEA809-50BA-FD44-8A64-C00713994AB6}">
      <dsp:nvSpPr>
        <dsp:cNvPr id="0" name=""/>
        <dsp:cNvSpPr/>
      </dsp:nvSpPr>
      <dsp:spPr>
        <a:xfrm>
          <a:off x="993002" y="49529"/>
          <a:ext cx="3596640" cy="359664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tint val="6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34CCC8-1BA2-5149-A89B-A47C728DAF24}">
      <dsp:nvSpPr>
        <dsp:cNvPr id="0" name=""/>
        <dsp:cNvSpPr/>
      </dsp:nvSpPr>
      <dsp:spPr>
        <a:xfrm>
          <a:off x="3094" y="504724"/>
          <a:ext cx="1860500" cy="744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MEETING MANAGEMENT</a:t>
          </a:r>
          <a:endParaRPr lang="en-US" sz="1500" b="1" kern="1200" dirty="0"/>
        </a:p>
      </dsp:txBody>
      <dsp:txXfrm>
        <a:off x="3094" y="504724"/>
        <a:ext cx="1860500" cy="744200"/>
      </dsp:txXfrm>
    </dsp:sp>
    <dsp:sp modelId="{0AB0EFF5-9FF4-174F-B3EB-58A1776B7360}">
      <dsp:nvSpPr>
        <dsp:cNvPr id="0" name=""/>
        <dsp:cNvSpPr/>
      </dsp:nvSpPr>
      <dsp:spPr>
        <a:xfrm>
          <a:off x="3094" y="1248925"/>
          <a:ext cx="1860500" cy="304695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>
              <a:ea typeface="ＭＳ Ｐゴシック" pitchFamily="34" charset="-128"/>
            </a:rPr>
            <a:t>Dedicated Program Director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>
              <a:ea typeface="ＭＳ Ｐゴシック" pitchFamily="34" charset="-128"/>
            </a:rPr>
            <a:t>One Point of </a:t>
          </a:r>
          <a:endParaRPr lang="en-US" sz="1500" kern="1200" dirty="0" smtClean="0">
            <a:ea typeface="ＭＳ Ｐゴシック" pitchFamily="34" charset="-128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>
              <a:ea typeface="ＭＳ Ｐゴシック" pitchFamily="34" charset="-128"/>
            </a:rPr>
            <a:t>Delivering a Successful Program; No matter what it takes</a:t>
          </a:r>
          <a:endParaRPr lang="en-US" sz="1500" kern="1200" dirty="0" smtClean="0">
            <a:ea typeface="ＭＳ Ｐゴシック" pitchFamily="34" charset="-128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rPr>
            <a:t>Fixed, Flat Fee</a:t>
          </a:r>
          <a:r>
            <a:rPr lang="en-US" sz="1500" kern="1200" smtClean="0">
              <a:ea typeface="ＭＳ Ｐゴシック" pitchFamily="34" charset="-128"/>
            </a:rPr>
            <a:t>; No surprises on the final bill</a:t>
          </a:r>
          <a:endParaRPr lang="en-US" sz="1500" kern="1200" dirty="0" smtClean="0">
            <a:ea typeface="ＭＳ Ｐゴシック" pitchFamily="34" charset="-128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</dsp:txBody>
      <dsp:txXfrm>
        <a:off x="3094" y="1248925"/>
        <a:ext cx="1860500" cy="3046950"/>
      </dsp:txXfrm>
    </dsp:sp>
    <dsp:sp modelId="{92CBA7E9-2C3C-9C4D-84F2-6FF2792A468C}">
      <dsp:nvSpPr>
        <dsp:cNvPr id="0" name=""/>
        <dsp:cNvSpPr/>
      </dsp:nvSpPr>
      <dsp:spPr>
        <a:xfrm>
          <a:off x="2124064" y="504724"/>
          <a:ext cx="1860500" cy="744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ON-LINE REGISTRATION &amp; MOBILE APP</a:t>
          </a:r>
          <a:endParaRPr lang="en-US" sz="1500" b="1" kern="1200" dirty="0"/>
        </a:p>
      </dsp:txBody>
      <dsp:txXfrm>
        <a:off x="2124064" y="504724"/>
        <a:ext cx="1860500" cy="744200"/>
      </dsp:txXfrm>
    </dsp:sp>
    <dsp:sp modelId="{656F399F-6E2B-4C45-A22D-5803A64B2664}">
      <dsp:nvSpPr>
        <dsp:cNvPr id="0" name=""/>
        <dsp:cNvSpPr/>
      </dsp:nvSpPr>
      <dsp:spPr>
        <a:xfrm>
          <a:off x="2124064" y="1248925"/>
          <a:ext cx="1860500" cy="304695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>
              <a:ea typeface="ＭＳ Ｐゴシック" pitchFamily="34" charset="-128"/>
            </a:rPr>
            <a:t>Custom Reporting/Report Management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>
              <a:ea typeface="ＭＳ Ｐゴシック" pitchFamily="34" charset="-128"/>
            </a:rPr>
            <a:t>Call Center for email and phone inquiries</a:t>
          </a:r>
          <a:endParaRPr lang="en-US" sz="1500" kern="1200" dirty="0" smtClean="0">
            <a:ea typeface="ＭＳ Ｐゴシック" pitchFamily="34" charset="-128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rPr>
            <a:t>Billed on Actuals</a:t>
          </a:r>
          <a:endParaRPr lang="en-US" sz="15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ea typeface="ＭＳ Ｐゴシック" pitchFamily="34" charset="-128"/>
          </a:endParaRPr>
        </a:p>
      </dsp:txBody>
      <dsp:txXfrm>
        <a:off x="2124064" y="1248925"/>
        <a:ext cx="1860500" cy="3046950"/>
      </dsp:txXfrm>
    </dsp:sp>
    <dsp:sp modelId="{65C68951-99B1-DE44-84C4-3743021B253F}">
      <dsp:nvSpPr>
        <dsp:cNvPr id="0" name=""/>
        <dsp:cNvSpPr/>
      </dsp:nvSpPr>
      <dsp:spPr>
        <a:xfrm>
          <a:off x="4245035" y="504724"/>
          <a:ext cx="1860500" cy="744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ON-SITE STAFFING</a:t>
          </a:r>
          <a:endParaRPr lang="en-US" sz="1500" b="1" kern="1200" dirty="0"/>
        </a:p>
      </dsp:txBody>
      <dsp:txXfrm>
        <a:off x="4245035" y="504724"/>
        <a:ext cx="1860500" cy="744200"/>
      </dsp:txXfrm>
    </dsp:sp>
    <dsp:sp modelId="{18BD30D0-1D64-264A-A898-880F73F2B2FB}">
      <dsp:nvSpPr>
        <dsp:cNvPr id="0" name=""/>
        <dsp:cNvSpPr/>
      </dsp:nvSpPr>
      <dsp:spPr>
        <a:xfrm>
          <a:off x="4245035" y="1248925"/>
          <a:ext cx="1860500" cy="304695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ea typeface="ＭＳ Ｐゴシック" pitchFamily="34" charset="-128"/>
            </a:rPr>
            <a:t>Fully Trained, Experienced Staff on 24/7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rPr>
            <a:t>Billed on Actuals</a:t>
          </a:r>
          <a:endParaRPr lang="en-US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ea typeface="ＭＳ Ｐゴシック" pitchFamily="34" charset="-128"/>
          </a:endParaRPr>
        </a:p>
      </dsp:txBody>
      <dsp:txXfrm>
        <a:off x="4245035" y="1248925"/>
        <a:ext cx="1860500" cy="3046950"/>
      </dsp:txXfrm>
    </dsp:sp>
    <dsp:sp modelId="{7E3A4AC0-D670-5244-AF51-7C25BC06519A}">
      <dsp:nvSpPr>
        <dsp:cNvPr id="0" name=""/>
        <dsp:cNvSpPr/>
      </dsp:nvSpPr>
      <dsp:spPr>
        <a:xfrm>
          <a:off x="6366005" y="504724"/>
          <a:ext cx="1860500" cy="744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THIRD PARTY SUPPLIERS</a:t>
          </a:r>
          <a:endParaRPr lang="en-US" sz="1500" b="1" kern="1200" dirty="0"/>
        </a:p>
      </dsp:txBody>
      <dsp:txXfrm>
        <a:off x="6366005" y="504724"/>
        <a:ext cx="1860500" cy="744200"/>
      </dsp:txXfrm>
    </dsp:sp>
    <dsp:sp modelId="{4D02D7C5-ED43-8240-9E28-C1C9517297DB}">
      <dsp:nvSpPr>
        <dsp:cNvPr id="0" name=""/>
        <dsp:cNvSpPr/>
      </dsp:nvSpPr>
      <dsp:spPr>
        <a:xfrm>
          <a:off x="6366005" y="1248925"/>
          <a:ext cx="1860500" cy="304695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+mn-lt"/>
              <a:ea typeface="ＭＳ Ｐゴシック" pitchFamily="34" charset="-128"/>
            </a:rPr>
            <a:t>Worldwide Vendor Network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ゴシック" pitchFamily="34" charset="-128"/>
            </a:rPr>
            <a:t>Pass-Through Costs:  no mark up!</a:t>
          </a:r>
          <a:endParaRPr 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ＭＳ Ｐゴシック" pitchFamily="34" charset="-128"/>
          </a:endParaRPr>
        </a:p>
      </dsp:txBody>
      <dsp:txXfrm>
        <a:off x="6366005" y="1248925"/>
        <a:ext cx="1860500" cy="3046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1083BA-2EA6-4050-94DE-CD3DBF88BC0B}" type="datetimeFigureOut">
              <a:rPr lang="en-US"/>
              <a:pPr>
                <a:defRPr/>
              </a:pPr>
              <a:t>6/7/16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5060A25-A8CC-47B1-A928-0BDD17DA0C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723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AB6189-4AF8-415F-A2AC-6F5B98E2805A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05977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64DF77-D4C8-451E-B73F-F1166C214D59}" type="slidenum"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4</a:t>
            </a:fld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841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358048-3322-4EB7-BA79-E741CE639920}" type="slidenum">
              <a:rPr lang="en-US" altLang="en-US" smtClean="0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7</a:t>
            </a:fld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1778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4008438" y="8921750"/>
            <a:ext cx="30670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88" tIns="47044" rIns="94088" bIns="4704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DDD5B38-89CE-4DE1-81E1-E19FBAC18A64}" type="slidenum"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5397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3588" indent="-293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6338" indent="-2349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6238" indent="-2349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16138" indent="-2349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73338" indent="-234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0538" indent="-234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87738" indent="-234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44938" indent="-234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E31399-53B8-4192-8688-538F6E87FFD4}" type="slidenum">
              <a:rPr lang="en-US" altLang="en-US" smtClean="0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10</a:t>
            </a:fld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202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7000"/>
            <a:ext cx="7772400" cy="1831975"/>
          </a:xfrm>
          <a:solidFill>
            <a:srgbClr val="7F91BF"/>
          </a:solidFill>
        </p:spPr>
        <p:txBody>
          <a:bodyPr>
            <a:normAutofit/>
          </a:bodyPr>
          <a:lstStyle>
            <a:lvl1pPr algn="ctr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82831"/>
            <a:ext cx="6858000" cy="749121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610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: Text Box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828800" y="2514600"/>
            <a:ext cx="5486400" cy="2362200"/>
          </a:xfrm>
          <a:solidFill>
            <a:srgbClr val="7F91BF"/>
          </a:solidFill>
        </p:spPr>
        <p:txBody>
          <a:bodyPr anchor="ctr"/>
          <a:lstStyle>
            <a:lvl1pPr algn="ctr">
              <a:buFontTx/>
              <a:buNone/>
              <a:defRPr sz="2400">
                <a:solidFill>
                  <a:schemeClr val="bg1"/>
                </a:solidFill>
              </a:defRPr>
            </a:lvl1pPr>
            <a:lvl2pPr algn="ctr">
              <a:buFontTx/>
              <a:buNone/>
              <a:defRPr>
                <a:solidFill>
                  <a:schemeClr val="bg1"/>
                </a:solidFill>
              </a:defRPr>
            </a:lvl2pPr>
            <a:lvl3pPr algn="ctr">
              <a:buFontTx/>
              <a:buNone/>
              <a:defRPr>
                <a:solidFill>
                  <a:schemeClr val="bg1"/>
                </a:solidFill>
              </a:defRPr>
            </a:lvl3pPr>
            <a:lvl4pPr algn="ctr">
              <a:buFontTx/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92956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Bar: Header and Content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448321" y="381000"/>
            <a:ext cx="7372905" cy="73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Header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006875"/>
            <a:ext cx="8229600" cy="4403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00" y="4020845"/>
            <a:ext cx="5397794" cy="932155"/>
          </a:xfrm>
          <a:solidFill>
            <a:srgbClr val="7F91BF"/>
          </a:solidFill>
        </p:spPr>
        <p:txBody>
          <a:bodyPr anchor="ctr"/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  <a:lvl2pPr>
              <a:buNone/>
              <a:defRPr sz="1400">
                <a:solidFill>
                  <a:schemeClr val="bg1"/>
                </a:solidFill>
              </a:defRPr>
            </a:lvl2pPr>
            <a:lvl3pPr>
              <a:buNone/>
              <a:defRPr sz="1200">
                <a:solidFill>
                  <a:schemeClr val="bg1"/>
                </a:solidFill>
              </a:defRPr>
            </a:lvl3pPr>
            <a:lvl4pPr>
              <a:buNone/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2056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Bar: Comparison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978764"/>
            <a:ext cx="4040188" cy="4431436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buNone/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78764"/>
            <a:ext cx="4041775" cy="44314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448321" y="381000"/>
            <a:ext cx="7372905" cy="73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Header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00" y="4020845"/>
            <a:ext cx="5397794" cy="932155"/>
          </a:xfrm>
          <a:solidFill>
            <a:srgbClr val="7F91BF"/>
          </a:solidFill>
        </p:spPr>
        <p:txBody>
          <a:bodyPr anchor="ctr"/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  <a:lvl2pPr>
              <a:buNone/>
              <a:defRPr sz="1400">
                <a:solidFill>
                  <a:schemeClr val="bg1"/>
                </a:solidFill>
              </a:defRPr>
            </a:lvl2pPr>
            <a:lvl3pPr>
              <a:buNone/>
              <a:defRPr sz="1200">
                <a:solidFill>
                  <a:schemeClr val="bg1"/>
                </a:solidFill>
              </a:defRPr>
            </a:lvl3pPr>
            <a:lvl4pPr>
              <a:buNone/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4841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Bar: Photo/Graph Only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/>
          <p:cNvSpPr>
            <a:spLocks noGrp="1"/>
          </p:cNvSpPr>
          <p:nvPr>
            <p:ph sz="quarter" idx="11"/>
          </p:nvPr>
        </p:nvSpPr>
        <p:spPr>
          <a:xfrm>
            <a:off x="905522" y="389878"/>
            <a:ext cx="7315200" cy="4951522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7227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: Header and Content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472336" y="381000"/>
            <a:ext cx="6348890" cy="73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Header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00200" y="990600"/>
            <a:ext cx="7086600" cy="51705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469575" y="4249445"/>
            <a:ext cx="5397794" cy="932155"/>
          </a:xfrm>
          <a:solidFill>
            <a:srgbClr val="7F91BF"/>
          </a:solidFill>
        </p:spPr>
        <p:txBody>
          <a:bodyPr anchor="ctr"/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  <a:lvl2pPr>
              <a:buNone/>
              <a:defRPr sz="1400">
                <a:solidFill>
                  <a:schemeClr val="bg1"/>
                </a:solidFill>
              </a:defRPr>
            </a:lvl2pPr>
            <a:lvl3pPr>
              <a:buNone/>
              <a:defRPr sz="1200">
                <a:solidFill>
                  <a:schemeClr val="bg1"/>
                </a:solidFill>
              </a:defRPr>
            </a:lvl3pPr>
            <a:lvl4pPr>
              <a:buNone/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4878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: Comparison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1002475"/>
            <a:ext cx="3555144" cy="5025202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buNone/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4"/>
          </p:nvPr>
        </p:nvSpPr>
        <p:spPr>
          <a:xfrm>
            <a:off x="5198425" y="1002475"/>
            <a:ext cx="3556541" cy="50252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472336" y="381000"/>
            <a:ext cx="6348890" cy="73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Header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469575" y="4249445"/>
            <a:ext cx="5397794" cy="932155"/>
          </a:xfrm>
          <a:solidFill>
            <a:srgbClr val="7F91BF"/>
          </a:solidFill>
        </p:spPr>
        <p:txBody>
          <a:bodyPr anchor="ctr"/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  <a:lvl2pPr>
              <a:buNone/>
              <a:defRPr sz="1400">
                <a:solidFill>
                  <a:schemeClr val="bg1"/>
                </a:solidFill>
              </a:defRPr>
            </a:lvl2pPr>
            <a:lvl3pPr>
              <a:buNone/>
              <a:defRPr sz="1200">
                <a:solidFill>
                  <a:schemeClr val="bg1"/>
                </a:solidFill>
              </a:defRPr>
            </a:lvl3pPr>
            <a:lvl4pPr>
              <a:buNone/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850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: Photo/Graph Only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/>
          <p:cNvSpPr>
            <a:spLocks noGrp="1"/>
          </p:cNvSpPr>
          <p:nvPr>
            <p:ph sz="quarter" idx="11"/>
          </p:nvPr>
        </p:nvSpPr>
        <p:spPr>
          <a:xfrm>
            <a:off x="1500401" y="526740"/>
            <a:ext cx="7286349" cy="5797860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1998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0B14DB1-CD0F-48D6-8C3D-E92CACACE3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300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459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: 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9519"/>
            <a:ext cx="8229600" cy="4403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00" y="5255580"/>
            <a:ext cx="5397794" cy="932155"/>
          </a:xfrm>
          <a:solidFill>
            <a:srgbClr val="7F91BF"/>
          </a:solidFill>
        </p:spPr>
        <p:txBody>
          <a:bodyPr anchor="ctr"/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  <a:lvl2pPr>
              <a:buNone/>
              <a:defRPr sz="1400">
                <a:solidFill>
                  <a:schemeClr val="bg1"/>
                </a:solidFill>
              </a:defRPr>
            </a:lvl2pPr>
            <a:lvl3pPr>
              <a:buNone/>
              <a:defRPr sz="1200">
                <a:solidFill>
                  <a:schemeClr val="bg1"/>
                </a:solidFill>
              </a:defRPr>
            </a:lvl3pPr>
            <a:lvl4pPr>
              <a:buNone/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48321" y="1524000"/>
            <a:ext cx="7372905" cy="73684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58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: 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21764"/>
            <a:ext cx="4040188" cy="44314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buNone/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21764"/>
            <a:ext cx="4041775" cy="44314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8321" y="1524000"/>
            <a:ext cx="7372905" cy="73684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00" y="5255580"/>
            <a:ext cx="5397794" cy="932155"/>
          </a:xfrm>
          <a:solidFill>
            <a:srgbClr val="7F91BF"/>
          </a:solidFill>
        </p:spPr>
        <p:txBody>
          <a:bodyPr anchor="ctr"/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  <a:lvl2pPr>
              <a:buNone/>
              <a:defRPr sz="1400">
                <a:solidFill>
                  <a:schemeClr val="bg1"/>
                </a:solidFill>
              </a:defRPr>
            </a:lvl2pPr>
            <a:lvl3pPr>
              <a:buNone/>
              <a:defRPr sz="1200">
                <a:solidFill>
                  <a:schemeClr val="bg1"/>
                </a:solidFill>
              </a:defRPr>
            </a:lvl3pPr>
            <a:lvl4pPr>
              <a:buNone/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8586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: 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1524000"/>
            <a:ext cx="7373938" cy="736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33459"/>
            <a:ext cx="4040188" cy="43354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53825"/>
            <a:ext cx="4040188" cy="39801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buNone/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24581"/>
            <a:ext cx="4041775" cy="4424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53825"/>
            <a:ext cx="4041775" cy="39801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00" y="5255580"/>
            <a:ext cx="5397794" cy="932155"/>
          </a:xfrm>
          <a:solidFill>
            <a:srgbClr val="7F91BF"/>
          </a:solidFill>
        </p:spPr>
        <p:txBody>
          <a:bodyPr anchor="ctr"/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  <a:lvl2pPr>
              <a:buNone/>
              <a:defRPr sz="1400">
                <a:solidFill>
                  <a:schemeClr val="bg1"/>
                </a:solidFill>
              </a:defRPr>
            </a:lvl2pPr>
            <a:lvl3pPr>
              <a:buNone/>
              <a:defRPr sz="1200">
                <a:solidFill>
                  <a:schemeClr val="bg1"/>
                </a:solidFill>
              </a:defRPr>
            </a:lvl3pPr>
            <a:lvl4pPr>
              <a:buNone/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8091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op Bar: Content with Text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9610"/>
            <a:ext cx="3008313" cy="924449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7366"/>
            <a:ext cx="5111750" cy="5054354"/>
          </a:xfrm>
        </p:spPr>
        <p:txBody>
          <a:bodyPr/>
          <a:lstStyle>
            <a:lvl1pPr>
              <a:buNone/>
              <a:defRPr sz="2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94625"/>
            <a:ext cx="3008313" cy="4058576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828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op Bar: Content with Tex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7365" y="1479610"/>
            <a:ext cx="3008313" cy="924449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850" y="1497366"/>
            <a:ext cx="5111750" cy="5054354"/>
          </a:xfrm>
        </p:spPr>
        <p:txBody>
          <a:bodyPr/>
          <a:lstStyle>
            <a:lvl1pPr>
              <a:buNone/>
              <a:defRPr sz="2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87365" y="2494625"/>
            <a:ext cx="3008313" cy="4058576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9943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: Photo/Graph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914400" y="1538054"/>
            <a:ext cx="7315200" cy="4951522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567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507283"/>
            <a:ext cx="5486400" cy="4096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67400"/>
            <a:ext cx="5486400" cy="6931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1784412" y="1470025"/>
            <a:ext cx="5486338" cy="3940175"/>
          </a:xfrm>
        </p:spPr>
        <p:txBody>
          <a:bodyPr/>
          <a:lstStyle>
            <a:lvl5pPr algn="l">
              <a:buNone/>
              <a:defRPr/>
            </a:lvl5pPr>
          </a:lstStyle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47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47675" y="1549400"/>
            <a:ext cx="737393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Header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7675" y="2192338"/>
            <a:ext cx="8229600" cy="436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5" r:id="rId1"/>
    <p:sldLayoutId id="2147484873" r:id="rId2"/>
    <p:sldLayoutId id="2147484856" r:id="rId3"/>
    <p:sldLayoutId id="2147484857" r:id="rId4"/>
    <p:sldLayoutId id="2147484858" r:id="rId5"/>
    <p:sldLayoutId id="2147484859" r:id="rId6"/>
    <p:sldLayoutId id="2147484860" r:id="rId7"/>
    <p:sldLayoutId id="2147484861" r:id="rId8"/>
    <p:sldLayoutId id="2147484862" r:id="rId9"/>
    <p:sldLayoutId id="2147484863" r:id="rId10"/>
    <p:sldLayoutId id="2147484865" r:id="rId11"/>
    <p:sldLayoutId id="2147484866" r:id="rId12"/>
    <p:sldLayoutId id="2147484867" r:id="rId13"/>
    <p:sldLayoutId id="2147484868" r:id="rId14"/>
    <p:sldLayoutId id="2147484869" r:id="rId15"/>
    <p:sldLayoutId id="2147484870" r:id="rId16"/>
    <p:sldLayoutId id="2147484872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7F91B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7F91BF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7F91BF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7F91BF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7F91BF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553F2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553F2D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553F2D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ern="1200">
          <a:solidFill>
            <a:srgbClr val="553F2D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ern="1200">
          <a:solidFill>
            <a:srgbClr val="553F2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jpeg"/><Relationship Id="rId6" Type="http://schemas.openxmlformats.org/officeDocument/2006/relationships/image" Target="../media/image57.jpeg"/><Relationship Id="rId7" Type="http://schemas.openxmlformats.org/officeDocument/2006/relationships/image" Target="../media/image58.jpeg"/><Relationship Id="rId8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jpeg"/><Relationship Id="rId6" Type="http://schemas.openxmlformats.org/officeDocument/2006/relationships/image" Target="../media/image64.png"/><Relationship Id="rId7" Type="http://schemas.openxmlformats.org/officeDocument/2006/relationships/image" Target="../media/image6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uest.cvent.com/d/sdqjbh" TargetMode="External"/><Relationship Id="rId4" Type="http://schemas.openxmlformats.org/officeDocument/2006/relationships/image" Target="../media/image67.jpeg"/><Relationship Id="rId5" Type="http://schemas.openxmlformats.org/officeDocument/2006/relationships/image" Target="../media/image68.jpeg"/><Relationship Id="rId6" Type="http://schemas.openxmlformats.org/officeDocument/2006/relationships/image" Target="../media/image69.jpeg"/><Relationship Id="rId7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20" Type="http://schemas.openxmlformats.org/officeDocument/2006/relationships/image" Target="../media/image35.jpeg"/><Relationship Id="rId21" Type="http://schemas.openxmlformats.org/officeDocument/2006/relationships/image" Target="../media/image36.png"/><Relationship Id="rId22" Type="http://schemas.openxmlformats.org/officeDocument/2006/relationships/image" Target="../media/image37.jpeg"/><Relationship Id="rId23" Type="http://schemas.openxmlformats.org/officeDocument/2006/relationships/image" Target="../media/image38.jpeg"/><Relationship Id="rId24" Type="http://schemas.openxmlformats.org/officeDocument/2006/relationships/image" Target="../media/image39.png"/><Relationship Id="rId25" Type="http://schemas.openxmlformats.org/officeDocument/2006/relationships/image" Target="../media/image40.png"/><Relationship Id="rId26" Type="http://schemas.openxmlformats.org/officeDocument/2006/relationships/image" Target="../media/image41.png"/><Relationship Id="rId10" Type="http://schemas.openxmlformats.org/officeDocument/2006/relationships/image" Target="../media/image25.png"/><Relationship Id="rId11" Type="http://schemas.openxmlformats.org/officeDocument/2006/relationships/image" Target="../media/image26.jpeg"/><Relationship Id="rId12" Type="http://schemas.openxmlformats.org/officeDocument/2006/relationships/image" Target="../media/image27.jpeg"/><Relationship Id="rId13" Type="http://schemas.openxmlformats.org/officeDocument/2006/relationships/image" Target="../media/image28.jpeg"/><Relationship Id="rId14" Type="http://schemas.openxmlformats.org/officeDocument/2006/relationships/image" Target="../media/image29.png"/><Relationship Id="rId15" Type="http://schemas.openxmlformats.org/officeDocument/2006/relationships/image" Target="../media/image30.jpeg"/><Relationship Id="rId16" Type="http://schemas.openxmlformats.org/officeDocument/2006/relationships/image" Target="../media/image31.jpeg"/><Relationship Id="rId17" Type="http://schemas.openxmlformats.org/officeDocument/2006/relationships/image" Target="../media/image32.jpeg"/><Relationship Id="rId18" Type="http://schemas.openxmlformats.org/officeDocument/2006/relationships/image" Target="../media/image33.jpeg"/><Relationship Id="rId19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jpeg"/><Relationship Id="rId6" Type="http://schemas.openxmlformats.org/officeDocument/2006/relationships/image" Target="../media/image21.png"/><Relationship Id="rId7" Type="http://schemas.openxmlformats.org/officeDocument/2006/relationships/image" Target="../media/image22.jpeg"/><Relationship Id="rId8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image" Target="../media/image45.jpeg"/><Relationship Id="rId6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image" Target="../media/image49.jpeg"/><Relationship Id="rId6" Type="http://schemas.openxmlformats.org/officeDocument/2006/relationships/image" Target="../media/image50.jpeg"/><Relationship Id="rId7" Type="http://schemas.openxmlformats.org/officeDocument/2006/relationships/image" Target="../media/image51.jpeg"/><Relationship Id="rId8" Type="http://schemas.openxmlformats.org/officeDocument/2006/relationships/image" Target="../media/image52.jpeg"/><Relationship Id="rId9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7600" y="4572000"/>
            <a:ext cx="1219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126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9025" y="228600"/>
            <a:ext cx="4022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5638800"/>
            <a:ext cx="2298700" cy="5520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50292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Presentation to</a:t>
            </a:r>
            <a:r>
              <a:rPr lang="en-US" dirty="0" smtClean="0">
                <a:latin typeface="+mj-lt"/>
              </a:rPr>
              <a:t>: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447800"/>
            <a:ext cx="3733800" cy="24846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60059"/>
            <a:ext cx="2832100" cy="2121341"/>
          </a:xfrm>
          <a:prstGeom prst="rect">
            <a:avLst/>
          </a:prstGeom>
        </p:spPr>
      </p:pic>
      <p:pic>
        <p:nvPicPr>
          <p:cNvPr id="28682" name="Picture 10" descr="Registration 0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492" y="3523456"/>
            <a:ext cx="6669088" cy="333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photo 1c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288" r="13985"/>
          <a:stretch/>
        </p:blipFill>
        <p:spPr bwMode="auto">
          <a:xfrm>
            <a:off x="6564923" y="1954"/>
            <a:ext cx="2579078" cy="271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 bwMode="auto">
          <a:xfrm>
            <a:off x="228600" y="330200"/>
            <a:ext cx="4419600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small" dirty="0" smtClean="0">
                <a:solidFill>
                  <a:srgbClr val="553F2D"/>
                </a:solidFill>
                <a:latin typeface="Century Gothic" pitchFamily="34" charset="0"/>
                <a:cs typeface="+mn-cs"/>
              </a:rPr>
              <a:t>TRADE SHOWS</a:t>
            </a:r>
            <a:endParaRPr lang="en-US" sz="3200" b="1" cap="small" dirty="0">
              <a:solidFill>
                <a:srgbClr val="553F2D"/>
              </a:solidFill>
              <a:latin typeface="Century Gothic" pitchFamily="34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2295494"/>
            <a:ext cx="2586892" cy="207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1" descr="Tradeshow 0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014"/>
          <a:stretch/>
        </p:blipFill>
        <p:spPr bwMode="auto">
          <a:xfrm>
            <a:off x="6553200" y="4305299"/>
            <a:ext cx="2590799" cy="264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28600" y="330200"/>
            <a:ext cx="4419600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small" dirty="0" smtClean="0">
                <a:solidFill>
                  <a:srgbClr val="553F2D"/>
                </a:solidFill>
                <a:latin typeface="Century Gothic" pitchFamily="34" charset="0"/>
                <a:cs typeface="+mn-cs"/>
              </a:rPr>
              <a:t>REGISTRATION TOOL:</a:t>
            </a:r>
          </a:p>
        </p:txBody>
      </p:sp>
      <p:pic>
        <p:nvPicPr>
          <p:cNvPr id="3" name="Picture 8" descr="etouches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381000"/>
            <a:ext cx="141922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572000"/>
            <a:ext cx="350043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l_fi" descr="http://cdn.buildersuperstore.co.uk/images/pci-level1-complian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562600"/>
            <a:ext cx="1698136" cy="48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1000" y="1295400"/>
            <a:ext cx="8229600" cy="2667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100" b="1" dirty="0">
                <a:solidFill>
                  <a:schemeClr val="tx1"/>
                </a:solidFill>
              </a:rPr>
              <a:t>Not Just Registration Anymore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100" b="1" dirty="0">
                <a:solidFill>
                  <a:schemeClr val="tx1"/>
                </a:solidFill>
              </a:rPr>
              <a:t>Plan, Market, Manage, &amp; Execute Your Events</a:t>
            </a:r>
          </a:p>
          <a:p>
            <a:pPr marL="627063" eaLnBrk="1" hangingPunct="1">
              <a:lnSpc>
                <a:spcPct val="80000"/>
              </a:lnSpc>
              <a:defRPr/>
            </a:pPr>
            <a:r>
              <a:rPr lang="en-US" sz="1700" dirty="0">
                <a:solidFill>
                  <a:schemeClr val="tx1"/>
                </a:solidFill>
              </a:rPr>
              <a:t>Highlights: </a:t>
            </a:r>
            <a:r>
              <a:rPr lang="en-US" sz="1700" dirty="0" err="1">
                <a:solidFill>
                  <a:schemeClr val="tx1"/>
                </a:solidFill>
              </a:rPr>
              <a:t>eSurvey</a:t>
            </a:r>
            <a:r>
              <a:rPr lang="en-US" sz="1700" dirty="0">
                <a:solidFill>
                  <a:schemeClr val="tx1"/>
                </a:solidFill>
              </a:rPr>
              <a:t>, </a:t>
            </a:r>
            <a:r>
              <a:rPr lang="en-US" sz="1700" dirty="0" err="1">
                <a:solidFill>
                  <a:schemeClr val="tx1"/>
                </a:solidFill>
              </a:rPr>
              <a:t>eBudget</a:t>
            </a:r>
            <a:r>
              <a:rPr lang="en-US" sz="1700" dirty="0">
                <a:solidFill>
                  <a:schemeClr val="tx1"/>
                </a:solidFill>
              </a:rPr>
              <a:t>, </a:t>
            </a:r>
            <a:r>
              <a:rPr lang="en-US" sz="1700" dirty="0" err="1">
                <a:solidFill>
                  <a:schemeClr val="tx1"/>
                </a:solidFill>
              </a:rPr>
              <a:t>eScheduler</a:t>
            </a:r>
            <a:r>
              <a:rPr lang="en-US" sz="1700" dirty="0">
                <a:solidFill>
                  <a:schemeClr val="tx1"/>
                </a:solidFill>
              </a:rPr>
              <a:t>, </a:t>
            </a:r>
            <a:r>
              <a:rPr lang="en-US" sz="1700" dirty="0" err="1">
                <a:solidFill>
                  <a:schemeClr val="tx1"/>
                </a:solidFill>
              </a:rPr>
              <a:t>eSeating</a:t>
            </a:r>
            <a:r>
              <a:rPr lang="en-US" sz="1700" dirty="0">
                <a:solidFill>
                  <a:schemeClr val="tx1"/>
                </a:solidFill>
              </a:rPr>
              <a:t>, </a:t>
            </a:r>
            <a:r>
              <a:rPr lang="en-US" sz="1700" dirty="0" err="1">
                <a:solidFill>
                  <a:schemeClr val="tx1"/>
                </a:solidFill>
              </a:rPr>
              <a:t>eBooth</a:t>
            </a:r>
            <a:r>
              <a:rPr lang="en-US" sz="1700" dirty="0">
                <a:solidFill>
                  <a:schemeClr val="tx1"/>
                </a:solidFill>
              </a:rPr>
              <a:t>, </a:t>
            </a:r>
            <a:r>
              <a:rPr lang="en-US" sz="1700" dirty="0" err="1">
                <a:solidFill>
                  <a:schemeClr val="tx1"/>
                </a:solidFill>
              </a:rPr>
              <a:t>eMobile</a:t>
            </a:r>
            <a:endParaRPr lang="en-US" sz="1700" dirty="0">
              <a:solidFill>
                <a:schemeClr val="tx1"/>
              </a:solidFill>
            </a:endParaRPr>
          </a:p>
          <a:p>
            <a:pPr marL="627063" eaLnBrk="1" hangingPunct="1">
              <a:lnSpc>
                <a:spcPct val="80000"/>
              </a:lnSpc>
              <a:defRPr/>
            </a:pPr>
            <a:r>
              <a:rPr lang="en-US" sz="1700" dirty="0">
                <a:solidFill>
                  <a:schemeClr val="tx1"/>
                </a:solidFill>
              </a:rPr>
              <a:t>Hot Trend:  Mobile Apps</a:t>
            </a:r>
          </a:p>
          <a:p>
            <a:pPr marL="0" lvl="1" indent="4763" eaLnBrk="1" hangingPunct="1">
              <a:lnSpc>
                <a:spcPct val="80000"/>
              </a:lnSpc>
              <a:buFontTx/>
              <a:buNone/>
              <a:defRPr/>
            </a:pPr>
            <a:r>
              <a:rPr lang="en-US" sz="2100" b="1" dirty="0">
                <a:solidFill>
                  <a:schemeClr val="tx1"/>
                </a:solidFill>
              </a:rPr>
              <a:t>Connection to Online Air Ticketing</a:t>
            </a:r>
          </a:p>
          <a:p>
            <a:pPr marL="0" lvl="1" indent="4763" eaLnBrk="1" hangingPunct="1">
              <a:lnSpc>
                <a:spcPct val="80000"/>
              </a:lnSpc>
              <a:buFontTx/>
              <a:buNone/>
              <a:defRPr/>
            </a:pPr>
            <a:r>
              <a:rPr lang="en-US" sz="2100" b="1" dirty="0">
                <a:solidFill>
                  <a:schemeClr val="tx1"/>
                </a:solidFill>
              </a:rPr>
              <a:t>Supported in 26 Languages </a:t>
            </a:r>
          </a:p>
          <a:p>
            <a:pPr marL="0" lvl="1" indent="4763" eaLnBrk="1" hangingPunct="1">
              <a:lnSpc>
                <a:spcPct val="80000"/>
              </a:lnSpc>
              <a:buFontTx/>
              <a:buNone/>
              <a:defRPr/>
            </a:pPr>
            <a:r>
              <a:rPr lang="en-US" sz="2100" b="1" dirty="0">
                <a:solidFill>
                  <a:schemeClr val="tx1"/>
                </a:solidFill>
              </a:rPr>
              <a:t>PCI-Level 1 Compliant</a:t>
            </a:r>
          </a:p>
          <a:p>
            <a:pPr marL="0" lvl="1" indent="4763" eaLnBrk="1" hangingPunct="1">
              <a:lnSpc>
                <a:spcPct val="80000"/>
              </a:lnSpc>
              <a:buFontTx/>
              <a:buNone/>
              <a:defRPr/>
            </a:pPr>
            <a:r>
              <a:rPr lang="en-US" sz="2100" b="1" dirty="0">
                <a:solidFill>
                  <a:schemeClr val="tx1"/>
                </a:solidFill>
              </a:rPr>
              <a:t>Interactive </a:t>
            </a:r>
            <a:r>
              <a:rPr lang="en-US" sz="2100" b="1" dirty="0" smtClean="0">
                <a:solidFill>
                  <a:schemeClr val="tx1"/>
                </a:solidFill>
              </a:rPr>
              <a:t>Demo</a:t>
            </a:r>
            <a:endParaRPr lang="en-US" sz="2100" b="1" dirty="0">
              <a:solidFill>
                <a:schemeClr val="tx1"/>
              </a:solidFill>
            </a:endParaRPr>
          </a:p>
        </p:txBody>
      </p:sp>
      <p:pic>
        <p:nvPicPr>
          <p:cNvPr id="5" name="Picture 9" descr="etouches-LifeCycle-with-eSocia-no-eRFP-no-eMobil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2743200"/>
            <a:ext cx="2847975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52223">
            <a:off x="5349544" y="4423865"/>
            <a:ext cx="1239168" cy="169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15108">
            <a:off x="3409628" y="3935710"/>
            <a:ext cx="1900238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085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28600" y="330200"/>
            <a:ext cx="4724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small" dirty="0" smtClean="0">
                <a:solidFill>
                  <a:srgbClr val="553F2D"/>
                </a:solidFill>
                <a:latin typeface="Century Gothic" pitchFamily="34" charset="0"/>
                <a:cs typeface="+mn-cs"/>
              </a:rPr>
              <a:t>TURNKEY REGISTRATION SERVICES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1752600"/>
            <a:ext cx="4876800" cy="411480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200" b="1" dirty="0">
                <a:solidFill>
                  <a:schemeClr val="bg1"/>
                </a:solidFill>
                <a:ea typeface="ＭＳ Ｐゴシック" pitchFamily="34" charset="-128"/>
              </a:rPr>
              <a:t>Event Website Design</a:t>
            </a:r>
          </a:p>
          <a:p>
            <a:pPr marL="627063" eaLnBrk="1" hangingPunct="1">
              <a:lnSpc>
                <a:spcPct val="80000"/>
              </a:lnSpc>
              <a:defRPr/>
            </a:pPr>
            <a:r>
              <a:rPr lang="en-US" sz="1700" dirty="0">
                <a:solidFill>
                  <a:schemeClr val="bg1"/>
                </a:solidFill>
                <a:ea typeface="ＭＳ Ｐゴシック" pitchFamily="34" charset="-128"/>
              </a:rPr>
              <a:t>Professionally Designed Event Websites</a:t>
            </a:r>
          </a:p>
          <a:p>
            <a:pPr marL="627063" eaLnBrk="1" hangingPunct="1">
              <a:lnSpc>
                <a:spcPct val="80000"/>
              </a:lnSpc>
              <a:defRPr/>
            </a:pPr>
            <a:r>
              <a:rPr lang="en-US" sz="1700" dirty="0">
                <a:solidFill>
                  <a:schemeClr val="bg1"/>
                </a:solidFill>
                <a:ea typeface="ＭＳ Ｐゴシック" pitchFamily="34" charset="-128"/>
              </a:rPr>
              <a:t>Customized Look and Feel with Custom </a:t>
            </a:r>
            <a:r>
              <a:rPr lang="en-US" sz="1700" dirty="0" smtClean="0">
                <a:solidFill>
                  <a:schemeClr val="bg1"/>
                </a:solidFill>
                <a:ea typeface="ＭＳ Ｐゴシック" pitchFamily="34" charset="-128"/>
              </a:rPr>
              <a:t>URL</a:t>
            </a:r>
          </a:p>
          <a:p>
            <a:pPr marL="627063" eaLnBrk="1" hangingPunct="1">
              <a:lnSpc>
                <a:spcPct val="80000"/>
              </a:lnSpc>
              <a:defRPr/>
            </a:pPr>
            <a:endParaRPr lang="en-US" sz="1700" dirty="0">
              <a:solidFill>
                <a:schemeClr val="bg1"/>
              </a:solidFill>
              <a:ea typeface="ＭＳ Ｐゴシック" pitchFamily="34" charset="-128"/>
            </a:endParaRPr>
          </a:p>
          <a:p>
            <a:pPr marL="0" lvl="1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200" b="1" dirty="0">
                <a:solidFill>
                  <a:schemeClr val="bg1"/>
                </a:solidFill>
                <a:ea typeface="ＭＳ Ｐゴシック" pitchFamily="34" charset="-128"/>
              </a:rPr>
              <a:t>Registration Management Services</a:t>
            </a:r>
          </a:p>
          <a:p>
            <a:pPr marL="627063" eaLnBrk="1" hangingPunct="1">
              <a:lnSpc>
                <a:spcPct val="80000"/>
              </a:lnSpc>
              <a:defRPr/>
            </a:pPr>
            <a:r>
              <a:rPr lang="en-US" sz="1700" dirty="0">
                <a:solidFill>
                  <a:schemeClr val="bg1"/>
                </a:solidFill>
                <a:ea typeface="ＭＳ Ｐゴシック" pitchFamily="34" charset="-128"/>
              </a:rPr>
              <a:t>Call Center, Point of Contact</a:t>
            </a:r>
          </a:p>
          <a:p>
            <a:pPr marL="627063" eaLnBrk="1" hangingPunct="1">
              <a:lnSpc>
                <a:spcPct val="80000"/>
              </a:lnSpc>
              <a:defRPr/>
            </a:pPr>
            <a:r>
              <a:rPr lang="en-US" sz="1700" dirty="0">
                <a:solidFill>
                  <a:schemeClr val="bg1"/>
                </a:solidFill>
                <a:ea typeface="ＭＳ Ｐゴシック" pitchFamily="34" charset="-128"/>
              </a:rPr>
              <a:t>Housing Management, Rooming Lists</a:t>
            </a:r>
          </a:p>
          <a:p>
            <a:pPr marL="627063" eaLnBrk="1" hangingPunct="1">
              <a:lnSpc>
                <a:spcPct val="80000"/>
              </a:lnSpc>
              <a:defRPr/>
            </a:pPr>
            <a:r>
              <a:rPr lang="en-US" sz="1700" dirty="0">
                <a:solidFill>
                  <a:schemeClr val="bg1"/>
                </a:solidFill>
                <a:ea typeface="ＭＳ Ｐゴシック" pitchFamily="34" charset="-128"/>
              </a:rPr>
              <a:t>Data Scrubbing</a:t>
            </a:r>
          </a:p>
          <a:p>
            <a:pPr marL="627063" eaLnBrk="1" hangingPunct="1">
              <a:lnSpc>
                <a:spcPct val="80000"/>
              </a:lnSpc>
              <a:defRPr/>
            </a:pPr>
            <a:r>
              <a:rPr lang="en-US" sz="1700" dirty="0">
                <a:solidFill>
                  <a:schemeClr val="bg1"/>
                </a:solidFill>
                <a:ea typeface="ＭＳ Ｐゴシック" pitchFamily="34" charset="-128"/>
              </a:rPr>
              <a:t>Custom Reporting/Report Management</a:t>
            </a:r>
          </a:p>
          <a:p>
            <a:pPr marL="627063" eaLnBrk="1" hangingPunct="1">
              <a:lnSpc>
                <a:spcPct val="80000"/>
              </a:lnSpc>
              <a:defRPr/>
            </a:pPr>
            <a:r>
              <a:rPr lang="en-US" sz="1700" dirty="0">
                <a:solidFill>
                  <a:schemeClr val="bg1"/>
                </a:solidFill>
              </a:rPr>
              <a:t>HBR1 will manage on your behalf, but your planners have full access</a:t>
            </a:r>
            <a:endParaRPr lang="en-US" sz="1700" b="1" dirty="0">
              <a:solidFill>
                <a:schemeClr val="bg1"/>
              </a:solidFill>
            </a:endParaRPr>
          </a:p>
          <a:p>
            <a:pPr marL="0" lvl="1" indent="0" eaLnBrk="1" hangingPunct="1">
              <a:lnSpc>
                <a:spcPct val="80000"/>
              </a:lnSpc>
              <a:buFontTx/>
              <a:buNone/>
              <a:defRPr/>
            </a:pPr>
            <a:endParaRPr lang="en-US" sz="2200" b="1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marL="0" lvl="1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200" b="1" dirty="0" smtClean="0">
                <a:solidFill>
                  <a:schemeClr val="bg1"/>
                </a:solidFill>
                <a:ea typeface="ＭＳ Ｐゴシック" pitchFamily="34" charset="-128"/>
              </a:rPr>
              <a:t>Name </a:t>
            </a:r>
            <a:r>
              <a:rPr lang="en-US" sz="2200" b="1" dirty="0">
                <a:solidFill>
                  <a:schemeClr val="bg1"/>
                </a:solidFill>
                <a:ea typeface="ＭＳ Ｐゴシック" pitchFamily="34" charset="-128"/>
              </a:rPr>
              <a:t>Badges </a:t>
            </a:r>
            <a:r>
              <a:rPr lang="en-US" sz="1600" b="1" dirty="0">
                <a:solidFill>
                  <a:schemeClr val="bg1"/>
                </a:solidFill>
                <a:ea typeface="ＭＳ Ｐゴシック" pitchFamily="34" charset="-128"/>
              </a:rPr>
              <a:t>(Barcodes, Scanners)</a:t>
            </a:r>
          </a:p>
          <a:p>
            <a:pPr marL="0" lvl="1" indent="0" eaLnBrk="1" hangingPunct="1">
              <a:lnSpc>
                <a:spcPct val="80000"/>
              </a:lnSpc>
              <a:buFontTx/>
              <a:buNone/>
              <a:defRPr/>
            </a:pPr>
            <a:endParaRPr lang="en-US" sz="2200" b="1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marL="0" lvl="1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200" b="1" dirty="0" smtClean="0">
                <a:solidFill>
                  <a:schemeClr val="bg1"/>
                </a:solidFill>
                <a:ea typeface="ＭＳ Ｐゴシック" pitchFamily="34" charset="-128"/>
              </a:rPr>
              <a:t>On</a:t>
            </a:r>
            <a:r>
              <a:rPr lang="en-US" sz="2200" b="1" dirty="0">
                <a:solidFill>
                  <a:schemeClr val="bg1"/>
                </a:solidFill>
                <a:ea typeface="ＭＳ Ｐゴシック" pitchFamily="34" charset="-128"/>
              </a:rPr>
              <a:t>-Site Registrars</a:t>
            </a:r>
          </a:p>
          <a:p>
            <a:pPr algn="ctr"/>
            <a:endParaRPr lang="en-US" dirty="0"/>
          </a:p>
        </p:txBody>
      </p:sp>
      <p:pic>
        <p:nvPicPr>
          <p:cNvPr id="3" name="Picture 2" descr="sample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1025" y="1187450"/>
            <a:ext cx="1940657" cy="218301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/>
        </p:spPr>
      </p:pic>
      <p:pic>
        <p:nvPicPr>
          <p:cNvPr id="4" name="Picture 3" descr="sample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1" y="2093913"/>
            <a:ext cx="1938874" cy="2183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/>
        </p:spPr>
      </p:pic>
      <p:pic>
        <p:nvPicPr>
          <p:cNvPr id="5" name="Picture 1" descr="FBINAABadg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4038600"/>
            <a:ext cx="2566157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WFHMBadge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3414" y="4889500"/>
            <a:ext cx="1243873" cy="175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ample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6926" y="3132138"/>
            <a:ext cx="1589592" cy="161632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474712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28600" y="330200"/>
            <a:ext cx="4724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small" dirty="0" smtClean="0">
                <a:solidFill>
                  <a:srgbClr val="553F2D"/>
                </a:solidFill>
                <a:latin typeface="Century Gothic" pitchFamily="34" charset="0"/>
                <a:cs typeface="+mn-cs"/>
              </a:rPr>
              <a:t>PRICING </a:t>
            </a:r>
            <a:br>
              <a:rPr lang="en-US" sz="3200" b="1" cap="small" dirty="0" smtClean="0">
                <a:solidFill>
                  <a:srgbClr val="553F2D"/>
                </a:solidFill>
                <a:latin typeface="Century Gothic" pitchFamily="34" charset="0"/>
                <a:cs typeface="+mn-cs"/>
              </a:rPr>
            </a:br>
            <a:r>
              <a:rPr lang="en-US" sz="3200" b="1" cap="small" dirty="0" smtClean="0">
                <a:solidFill>
                  <a:srgbClr val="553F2D"/>
                </a:solidFill>
                <a:latin typeface="Century Gothic" pitchFamily="34" charset="0"/>
                <a:cs typeface="+mn-cs"/>
              </a:rPr>
              <a:t>STRUCTURE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26831762"/>
              </p:ext>
            </p:extLst>
          </p:nvPr>
        </p:nvGraphicFramePr>
        <p:xfrm>
          <a:off x="457200" y="12954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0528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28600" y="330200"/>
            <a:ext cx="4724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small" dirty="0" smtClean="0">
                <a:solidFill>
                  <a:srgbClr val="553F2D"/>
                </a:solidFill>
                <a:latin typeface="Century Gothic" pitchFamily="34" charset="0"/>
                <a:cs typeface="+mn-cs"/>
              </a:rPr>
              <a:t>FROM CONCEPT TO COMPLETION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6002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584528"/>
                </a:solidFill>
                <a:latin typeface="+mn-lt"/>
              </a:rPr>
              <a:t>One Stop </a:t>
            </a:r>
            <a:r>
              <a:rPr lang="en-US" b="1" i="1" dirty="0" smtClean="0">
                <a:solidFill>
                  <a:srgbClr val="584528"/>
                </a:solidFill>
                <a:latin typeface="+mn-lt"/>
              </a:rPr>
              <a:t>Shopping</a:t>
            </a:r>
          </a:p>
          <a:p>
            <a:pPr>
              <a:defRPr/>
            </a:pPr>
            <a:r>
              <a:rPr lang="en-US" dirty="0" smtClean="0">
                <a:solidFill>
                  <a:srgbClr val="584528"/>
                </a:solidFill>
                <a:latin typeface="+mn-lt"/>
              </a:rPr>
              <a:t>With </a:t>
            </a:r>
            <a:r>
              <a:rPr lang="en-US" dirty="0">
                <a:solidFill>
                  <a:srgbClr val="584528"/>
                </a:solidFill>
                <a:latin typeface="+mn-lt"/>
              </a:rPr>
              <a:t>a master contract already in place, HBR1 can provide McDonald’s with a full scope of meeting management services options; we become an extension of your team</a:t>
            </a:r>
          </a:p>
          <a:p>
            <a:pPr>
              <a:defRPr/>
            </a:pPr>
            <a:r>
              <a:rPr lang="en-US" b="1" i="1" dirty="0">
                <a:solidFill>
                  <a:srgbClr val="584528"/>
                </a:solidFill>
                <a:latin typeface="+mn-lt"/>
              </a:rPr>
              <a:t>Global </a:t>
            </a:r>
            <a:r>
              <a:rPr lang="en-US" b="1" i="1" dirty="0" smtClean="0">
                <a:solidFill>
                  <a:srgbClr val="584528"/>
                </a:solidFill>
                <a:latin typeface="+mn-lt"/>
              </a:rPr>
              <a:t>Experience</a:t>
            </a:r>
          </a:p>
          <a:p>
            <a:pPr>
              <a:defRPr/>
            </a:pPr>
            <a:r>
              <a:rPr lang="en-US" dirty="0" smtClean="0">
                <a:solidFill>
                  <a:srgbClr val="584528"/>
                </a:solidFill>
                <a:latin typeface="+mn-lt"/>
              </a:rPr>
              <a:t>Average </a:t>
            </a:r>
            <a:r>
              <a:rPr lang="en-US" dirty="0">
                <a:solidFill>
                  <a:srgbClr val="584528"/>
                </a:solidFill>
                <a:latin typeface="+mn-lt"/>
              </a:rPr>
              <a:t>experience on our team of 19+ years</a:t>
            </a:r>
          </a:p>
          <a:p>
            <a:pPr>
              <a:defRPr/>
            </a:pPr>
            <a:r>
              <a:rPr lang="en-US" b="1" i="1" dirty="0">
                <a:solidFill>
                  <a:srgbClr val="584528"/>
                </a:solidFill>
                <a:latin typeface="+mn-lt"/>
              </a:rPr>
              <a:t>Unparalleled </a:t>
            </a:r>
            <a:r>
              <a:rPr lang="en-US" b="1" i="1" dirty="0" smtClean="0">
                <a:solidFill>
                  <a:srgbClr val="584528"/>
                </a:solidFill>
                <a:latin typeface="+mn-lt"/>
              </a:rPr>
              <a:t>Value </a:t>
            </a:r>
          </a:p>
          <a:p>
            <a:pPr>
              <a:defRPr/>
            </a:pPr>
            <a:r>
              <a:rPr lang="en-US" dirty="0" smtClean="0">
                <a:solidFill>
                  <a:srgbClr val="584528"/>
                </a:solidFill>
                <a:latin typeface="+mn-lt"/>
              </a:rPr>
              <a:t>Flat </a:t>
            </a:r>
            <a:r>
              <a:rPr lang="en-US" dirty="0">
                <a:solidFill>
                  <a:srgbClr val="584528"/>
                </a:solidFill>
                <a:latin typeface="+mn-lt"/>
              </a:rPr>
              <a:t>fee pricing model and transparent pass-through costs – no surprises!</a:t>
            </a:r>
          </a:p>
          <a:p>
            <a:pPr>
              <a:defRPr/>
            </a:pPr>
            <a:r>
              <a:rPr lang="en-US" b="1" i="1" dirty="0">
                <a:solidFill>
                  <a:srgbClr val="584528"/>
                </a:solidFill>
                <a:latin typeface="+mn-lt"/>
              </a:rPr>
              <a:t>Outstanding Customized </a:t>
            </a:r>
            <a:r>
              <a:rPr lang="en-US" b="1" i="1" dirty="0" smtClean="0">
                <a:solidFill>
                  <a:srgbClr val="584528"/>
                </a:solidFill>
                <a:latin typeface="+mn-lt"/>
              </a:rPr>
              <a:t>Service</a:t>
            </a:r>
          </a:p>
          <a:p>
            <a:pPr>
              <a:defRPr/>
            </a:pPr>
            <a:r>
              <a:rPr lang="en-US" dirty="0" smtClean="0">
                <a:solidFill>
                  <a:srgbClr val="584528"/>
                </a:solidFill>
                <a:latin typeface="+mn-lt"/>
              </a:rPr>
              <a:t>95</a:t>
            </a:r>
            <a:r>
              <a:rPr lang="en-US" dirty="0">
                <a:solidFill>
                  <a:srgbClr val="584528"/>
                </a:solidFill>
                <a:latin typeface="+mn-lt"/>
              </a:rPr>
              <a:t>% retention rate</a:t>
            </a:r>
          </a:p>
        </p:txBody>
      </p:sp>
      <p:pic>
        <p:nvPicPr>
          <p:cNvPr id="4" name="Picture 9" descr="J:\Monica\GRAPHICS\PICS\business-man-and-woman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53000" y="1676400"/>
            <a:ext cx="3860115" cy="351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>
              <a:schemeClr val="tx1"/>
            </a:innerShdw>
          </a:effectLst>
        </p:spPr>
      </p:pic>
      <p:sp>
        <p:nvSpPr>
          <p:cNvPr id="5" name="Rounded Rectangle 9"/>
          <p:cNvSpPr>
            <a:spLocks noChangeArrowheads="1"/>
          </p:cNvSpPr>
          <p:nvPr/>
        </p:nvSpPr>
        <p:spPr bwMode="auto">
          <a:xfrm>
            <a:off x="0" y="5943600"/>
            <a:ext cx="9144000" cy="431800"/>
          </a:xfrm>
          <a:prstGeom prst="rect">
            <a:avLst/>
          </a:prstGeom>
          <a:solidFill>
            <a:srgbClr val="6A96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6300" y="5970072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 b="1" i="1" dirty="0" smtClean="0">
                <a:solidFill>
                  <a:schemeClr val="bg1"/>
                </a:solidFill>
              </a:rPr>
              <a:t>HBR1 is the Solution from Concept To Completion!</a:t>
            </a:r>
          </a:p>
        </p:txBody>
      </p:sp>
    </p:spTree>
    <p:extLst>
      <p:ext uri="{BB962C8B-B14F-4D97-AF65-F5344CB8AC3E}">
        <p14:creationId xmlns:p14="http://schemas.microsoft.com/office/powerpoint/2010/main" val="2427200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5" descr="C:\Users\mrowland\Desktop\office_rxqv.jpg"/>
          <p:cNvPicPr>
            <a:picLocks noChangeAspect="1" noChangeArrowheads="1"/>
          </p:cNvPicPr>
          <p:nvPr/>
        </p:nvPicPr>
        <p:blipFill rotWithShape="1">
          <a:blip r:embed="rId2" cstate="screen"/>
          <a:srcRect r="3333"/>
          <a:stretch/>
        </p:blipFill>
        <p:spPr bwMode="auto">
          <a:xfrm>
            <a:off x="4171950" y="0"/>
            <a:ext cx="4972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>
              <a:schemeClr val="tx1"/>
            </a:innerShdw>
          </a:effec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7391400" y="2209800"/>
            <a:ext cx="3886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altLang="en-US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76200" y="330200"/>
            <a:ext cx="3352801" cy="584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small" dirty="0">
                <a:latin typeface="Century Gothic" pitchFamily="34" charset="0"/>
                <a:cs typeface="+mn-cs"/>
              </a:rPr>
              <a:t>HBR1 </a:t>
            </a:r>
            <a:r>
              <a:rPr lang="en-US" sz="3200" b="1" cap="small" dirty="0" smtClean="0">
                <a:latin typeface="Century Gothic" pitchFamily="34" charset="0"/>
                <a:cs typeface="+mn-cs"/>
              </a:rPr>
              <a:t>OVERVIEW</a:t>
            </a:r>
            <a:endParaRPr lang="en-US" sz="3200" b="1" cap="small" dirty="0">
              <a:latin typeface="Century Gothic" pitchFamily="34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143000"/>
            <a:ext cx="3581400" cy="5105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b="1" dirty="0"/>
              <a:t>Formed 4 years after HB (1996) as a Direct Response to our Clients’ Needs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b="1" dirty="0"/>
              <a:t>One Stop Shopping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b="1" dirty="0"/>
              <a:t>As Former Clients, our mission is to provide what we always wanted:</a:t>
            </a:r>
          </a:p>
          <a:p>
            <a:pPr marL="800100" lvl="1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en-US" b="1" dirty="0"/>
              <a:t>Staff with Experience</a:t>
            </a:r>
          </a:p>
          <a:p>
            <a:pPr marL="800100" lvl="1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en-US" b="1" dirty="0"/>
              <a:t>Outstanding Value</a:t>
            </a:r>
          </a:p>
          <a:p>
            <a:pPr marL="800100" lvl="1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en-US" b="1" dirty="0"/>
              <a:t>The Real Magic - Customized </a:t>
            </a:r>
            <a:r>
              <a:rPr lang="en-US" altLang="en-US" b="1" dirty="0" smtClean="0"/>
              <a:t>Service</a:t>
            </a:r>
          </a:p>
          <a:p>
            <a:pPr marL="800100" lvl="1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endParaRPr lang="en-US" altLang="en-US" b="1" dirty="0"/>
          </a:p>
          <a:p>
            <a:pPr marL="800100" lvl="1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endParaRPr lang="en-US" altLang="en-US" b="1" dirty="0" smtClean="0"/>
          </a:p>
          <a:p>
            <a:pPr marL="800100" lvl="1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endParaRPr lang="en-US" altLang="en-US" b="1" dirty="0"/>
          </a:p>
          <a:p>
            <a:pPr marL="800100" lvl="1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endParaRPr lang="en-US" altLang="en-US" b="1" dirty="0" smtClean="0"/>
          </a:p>
          <a:p>
            <a:pPr marL="800100" lvl="1" indent="-342900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endParaRPr lang="en-US" altLang="en-US" b="1" dirty="0"/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b="1" dirty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 bwMode="auto">
          <a:xfrm>
            <a:off x="304800" y="304800"/>
            <a:ext cx="31242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small" dirty="0" smtClean="0">
                <a:latin typeface="Century Gothic" pitchFamily="34" charset="0"/>
                <a:cs typeface="+mn-cs"/>
              </a:rPr>
              <a:t>YOUR HBR1 TEAM</a:t>
            </a:r>
            <a:endParaRPr lang="en-US" sz="3200" b="1" cap="small" dirty="0">
              <a:latin typeface="Century Gothic" pitchFamily="34" charset="0"/>
              <a:cs typeface="+mn-cs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20149006"/>
              </p:ext>
            </p:extLst>
          </p:nvPr>
        </p:nvGraphicFramePr>
        <p:xfrm>
          <a:off x="1066800" y="1447800"/>
          <a:ext cx="7391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89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990600"/>
            <a:ext cx="8305800" cy="533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5449416"/>
              </p:ext>
            </p:extLst>
          </p:nvPr>
        </p:nvGraphicFramePr>
        <p:xfrm>
          <a:off x="1651110" y="2057400"/>
          <a:ext cx="61722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08025" y="1295400"/>
            <a:ext cx="889317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553F2D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553F2D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553F2D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rgbClr val="553F2D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rgbClr val="553F2D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rgbClr val="553F2D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rgbClr val="553F2D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rgbClr val="553F2D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rgbClr val="553F2D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2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Full Meetings Management Division of </a:t>
            </a:r>
            <a:r>
              <a:rPr lang="en-US" altLang="en-US" sz="2200" b="1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HelmsBriscoe</a:t>
            </a:r>
            <a:endParaRPr lang="en-US" altLang="en-US" sz="22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228600" y="330200"/>
            <a:ext cx="3962400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small" dirty="0" smtClean="0">
                <a:solidFill>
                  <a:srgbClr val="553F2D"/>
                </a:solidFill>
                <a:latin typeface="Century Gothic" pitchFamily="34" charset="0"/>
                <a:cs typeface="+mn-cs"/>
              </a:rPr>
              <a:t>HB RESOURCEONE</a:t>
            </a:r>
            <a:endParaRPr lang="en-US" sz="3200" b="1" cap="small" dirty="0">
              <a:solidFill>
                <a:srgbClr val="553F2D"/>
              </a:solidFill>
              <a:latin typeface="Century Gothic" pitchFamily="34" charset="0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28600" y="330200"/>
            <a:ext cx="3962400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small" dirty="0" smtClean="0">
                <a:solidFill>
                  <a:srgbClr val="553F2D"/>
                </a:solidFill>
                <a:latin typeface="Century Gothic" pitchFamily="34" charset="0"/>
                <a:cs typeface="+mn-cs"/>
              </a:rPr>
              <a:t>HB RESOURCEONE</a:t>
            </a:r>
            <a:endParaRPr lang="en-US" sz="3200" b="1" cap="small" dirty="0">
              <a:solidFill>
                <a:srgbClr val="553F2D"/>
              </a:solidFill>
              <a:latin typeface="Century Gothic" pitchFamily="34" charset="0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901898"/>
              </p:ext>
            </p:extLst>
          </p:nvPr>
        </p:nvGraphicFramePr>
        <p:xfrm>
          <a:off x="304800" y="1219200"/>
          <a:ext cx="4800600" cy="5137911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4800600"/>
              </a:tblGrid>
              <a:tr h="2710688">
                <a:tc>
                  <a:txBody>
                    <a:bodyPr/>
                    <a:lstStyle/>
                    <a:p>
                      <a:pPr marL="0" indent="0" eaLnBrk="1" hangingPunct="1">
                        <a:lnSpc>
                          <a:spcPct val="80000"/>
                        </a:lnSpc>
                        <a:buFont typeface="Arial"/>
                        <a:buNone/>
                      </a:pPr>
                      <a:r>
                        <a:rPr lang="en-US" altLang="en-US" sz="1800" u="sng" dirty="0" smtClean="0"/>
                        <a:t>EVENT MANAGEMENT SERVICES</a:t>
                      </a:r>
                    </a:p>
                    <a:p>
                      <a:pPr marL="285750" indent="-285750" eaLnBrk="1" hangingPunct="1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en-US" altLang="en-US" sz="1400" dirty="0" smtClean="0"/>
                        <a:t>Overall Logistics &amp; Event Coordination, BEOs, Timelines</a:t>
                      </a:r>
                    </a:p>
                    <a:p>
                      <a:pPr marL="285750" indent="-285750" eaLnBrk="1" hangingPunct="1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en-US" altLang="en-US" sz="1400" dirty="0" smtClean="0"/>
                        <a:t>Supplier Management, Contracting, Payment Schedules</a:t>
                      </a:r>
                    </a:p>
                    <a:p>
                      <a:pPr marL="285750" indent="-285750" eaLnBrk="1" hangingPunct="1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en-US" altLang="en-US" sz="1400" dirty="0" smtClean="0"/>
                        <a:t>Conference/Program Promotion, Marketing Plans</a:t>
                      </a:r>
                    </a:p>
                    <a:p>
                      <a:pPr marL="285750" lvl="1" indent="-285750" eaLnBrk="1" hangingPunct="1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en-US" altLang="en-US" sz="1400" kern="1200" dirty="0" smtClean="0"/>
                        <a:t>Production</a:t>
                      </a:r>
                      <a:r>
                        <a:rPr lang="en-US" altLang="en-US" sz="1400" dirty="0" smtClean="0"/>
                        <a:t>, Entertainment, Speakers</a:t>
                      </a:r>
                    </a:p>
                    <a:p>
                      <a:pPr marL="285750" lvl="1" indent="-285750" eaLnBrk="1" hangingPunct="1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en-US" altLang="en-US" sz="1400" dirty="0" smtClean="0"/>
                        <a:t>Tradeshow Management, Sponsor &amp; Exhibit Sales</a:t>
                      </a:r>
                    </a:p>
                    <a:p>
                      <a:pPr marL="285750" lvl="1" indent="-285750" eaLnBrk="1" hangingPunct="1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en-US" altLang="en-US" sz="1400" dirty="0" smtClean="0"/>
                        <a:t>Air Ticketing &amp; Ground Transportation</a:t>
                      </a:r>
                    </a:p>
                    <a:p>
                      <a:pPr marL="285750" lvl="1" indent="-285750" eaLnBrk="1" hangingPunct="1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en-US" altLang="en-US" sz="1400" dirty="0" smtClean="0"/>
                        <a:t>Off-Site Events, including Tours &amp; Recreational Activities</a:t>
                      </a:r>
                    </a:p>
                    <a:p>
                      <a:pPr marL="285750" lvl="1" indent="-285750" eaLnBrk="1" hangingPunct="1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en-US" altLang="en-US" sz="1400" dirty="0" smtClean="0"/>
                        <a:t>Financial Management &amp; Post-Program Reconciliation</a:t>
                      </a:r>
                    </a:p>
                    <a:p>
                      <a:pPr marL="285750" lvl="1" indent="-285750" eaLnBrk="1" hangingPunct="1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en-US" altLang="en-US" sz="1400" dirty="0" smtClean="0"/>
                        <a:t>Gifts, Amenities, Awards, Hospitality Desks, Team Buildings, and more…</a:t>
                      </a:r>
                      <a:endParaRPr lang="en-US" altLang="en-US" sz="1400" dirty="0" smtClean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 typeface="Arial"/>
                        <a:buNone/>
                        <a:defRPr/>
                      </a:pPr>
                      <a:r>
                        <a:rPr lang="en-US" sz="1800" b="1" u="sng" dirty="0" smtClean="0"/>
                        <a:t>REGISTRATION SERVICES</a:t>
                      </a:r>
                      <a:endParaRPr lang="en-US" sz="1400" b="1" u="sng" dirty="0" smtClean="0"/>
                    </a:p>
                    <a:p>
                      <a:pPr marL="285750" indent="-285750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 typeface="Arial"/>
                        <a:buChar char="•"/>
                        <a:defRPr/>
                      </a:pPr>
                      <a:r>
                        <a:rPr lang="en-US" sz="1400" b="1" dirty="0" smtClean="0"/>
                        <a:t>Website Design &amp; Development</a:t>
                      </a:r>
                    </a:p>
                    <a:p>
                      <a:pPr marL="285750" indent="-285750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 typeface="Arial"/>
                        <a:buChar char="•"/>
                        <a:defRPr/>
                      </a:pPr>
                      <a:r>
                        <a:rPr lang="en-US" sz="1400" b="1" dirty="0" smtClean="0"/>
                        <a:t>Online Registration Turnkey Services: Licensed Platforms to select from include </a:t>
                      </a:r>
                      <a:r>
                        <a:rPr lang="en-US" sz="1400" b="1" dirty="0" err="1" smtClean="0"/>
                        <a:t>eTouches</a:t>
                      </a:r>
                      <a:r>
                        <a:rPr lang="en-US" sz="1400" b="1" dirty="0" smtClean="0"/>
                        <a:t>, </a:t>
                      </a:r>
                      <a:r>
                        <a:rPr lang="en-US" sz="1400" b="1" dirty="0" err="1" smtClean="0"/>
                        <a:t>Cvent</a:t>
                      </a:r>
                      <a:r>
                        <a:rPr lang="en-US" sz="1400" b="1" dirty="0" smtClean="0"/>
                        <a:t>, and SignUp4</a:t>
                      </a:r>
                    </a:p>
                    <a:p>
                      <a:pPr marL="285750" indent="-285750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 typeface="Arial"/>
                        <a:buChar char="•"/>
                        <a:defRPr/>
                      </a:pPr>
                      <a:r>
                        <a:rPr lang="en-US" sz="1400" b="1" dirty="0" smtClean="0"/>
                        <a:t>Housing/Registration Management, including call centers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 typeface="Wingdings" pitchFamily="2" charset="2"/>
                        <a:buNone/>
                        <a:defRPr/>
                      </a:pPr>
                      <a:r>
                        <a:rPr lang="en-US" sz="1800" b="1" u="sng" dirty="0" smtClean="0">
                          <a:solidFill>
                            <a:srgbClr val="FFFFFF"/>
                          </a:solidFill>
                          <a:latin typeface="+mn-lt"/>
                          <a:cs typeface="+mn-cs"/>
                        </a:rPr>
                        <a:t>ONSITE EVENT MANAGEMENT</a:t>
                      </a:r>
                      <a:endParaRPr lang="en-US" sz="1400" b="1" u="sng" dirty="0" smtClean="0">
                        <a:solidFill>
                          <a:srgbClr val="FFFFFF"/>
                        </a:solidFill>
                        <a:latin typeface="+mn-lt"/>
                        <a:cs typeface="+mn-cs"/>
                      </a:endParaRPr>
                    </a:p>
                    <a:p>
                      <a:pPr marL="285750" indent="-285750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 typeface="Arial"/>
                        <a:buChar char="•"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cs typeface="+mn-cs"/>
                        </a:rPr>
                        <a:t>Uniformed, Resourceful and Experienced On-Site Staff</a:t>
                      </a:r>
                    </a:p>
                    <a:p>
                      <a:pPr marL="285750" indent="-285750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 typeface="Arial"/>
                        <a:buChar char="•"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cs typeface="+mn-cs"/>
                        </a:rPr>
                        <a:t>Available 24/7 while on-site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62305174"/>
              </p:ext>
            </p:extLst>
          </p:nvPr>
        </p:nvGraphicFramePr>
        <p:xfrm>
          <a:off x="4305112" y="1447800"/>
          <a:ext cx="57150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6705600" y="5279707"/>
            <a:ext cx="2116137" cy="493713"/>
          </a:xfrm>
          <a:prstGeom prst="rect">
            <a:avLst/>
          </a:prstGeom>
          <a:ln w="12700">
            <a:solidFill>
              <a:srgbClr val="584528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584528"/>
                </a:solidFill>
              </a:rPr>
              <a:t>FULL SERVICE MEETING SOLUTION</a:t>
            </a:r>
            <a:endParaRPr lang="en-US" sz="1200" dirty="0">
              <a:solidFill>
                <a:srgbClr val="5845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926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worldwhite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938" y="1479550"/>
            <a:ext cx="7088187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023938" y="1479550"/>
            <a:ext cx="7088187" cy="4845050"/>
            <a:chOff x="0" y="335280"/>
            <a:chExt cx="7088574" cy="4846320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0" y="335280"/>
              <a:ext cx="7088574" cy="4846320"/>
              <a:chOff x="0" y="0"/>
              <a:chExt cx="9144000" cy="6251575"/>
            </a:xfrm>
          </p:grpSpPr>
          <p:pic>
            <p:nvPicPr>
              <p:cNvPr id="6" name="Picture 6" descr="worldwhite.pdf"/>
              <p:cNvPicPr>
                <a:picLocks noChangeAspect="1"/>
              </p:cNvPicPr>
              <p:nvPr/>
            </p:nvPicPr>
            <p:blipFill>
              <a:blip r:embed="rId3" cstate="email">
                <a:duotone>
                  <a:srgbClr val="008000"/>
                  <a:srgbClr val="FFF1C1"/>
                </a:duotone>
                <a:lum bright="-13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251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5" descr="outlinesonly.pdf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251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" name="Picture 6" descr="worldwhitemissingccc.pdf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5280"/>
              <a:ext cx="7088574" cy="4846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7192963" y="3614737"/>
            <a:ext cx="1954212" cy="971550"/>
            <a:chOff x="7192963" y="4038599"/>
            <a:chExt cx="1953759" cy="971403"/>
          </a:xfrm>
        </p:grpSpPr>
        <p:sp>
          <p:nvSpPr>
            <p:cNvPr id="9" name="Rectangle 8"/>
            <p:cNvSpPr/>
            <p:nvPr/>
          </p:nvSpPr>
          <p:spPr bwMode="auto">
            <a:xfrm>
              <a:off x="7192963" y="4038599"/>
              <a:ext cx="1953759" cy="971403"/>
            </a:xfrm>
            <a:prstGeom prst="rect">
              <a:avLst/>
            </a:prstGeom>
            <a:solidFill>
              <a:srgbClr val="C7B3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pic>
          <p:nvPicPr>
            <p:cNvPr id="10" name="Picture 6" descr="worldwhite.pdf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3476" y="4111874"/>
              <a:ext cx="264538" cy="807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 bwMode="auto">
            <a:xfrm>
              <a:off x="7273906" y="4116375"/>
              <a:ext cx="255529" cy="8047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347663" y="4986337"/>
            <a:ext cx="163512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553F2D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553F2D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553F2D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rgbClr val="553F2D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rgbClr val="553F2D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rgbClr val="553F2D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rgbClr val="553F2D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rgbClr val="553F2D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rgbClr val="553F2D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chemeClr val="bg1"/>
                </a:solidFill>
              </a:rPr>
              <a:t>HB has booked business with over 18,000 properties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chemeClr val="bg1"/>
                </a:solidFill>
              </a:rPr>
              <a:t>in more than 120 countries</a:t>
            </a:r>
          </a:p>
        </p:txBody>
      </p:sp>
      <p:sp>
        <p:nvSpPr>
          <p:cNvPr id="13" name="TextBox 25"/>
          <p:cNvSpPr txBox="1">
            <a:spLocks noChangeArrowheads="1"/>
          </p:cNvSpPr>
          <p:nvPr/>
        </p:nvSpPr>
        <p:spPr bwMode="auto">
          <a:xfrm>
            <a:off x="7546975" y="3629025"/>
            <a:ext cx="163671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553F2D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553F2D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553F2D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rgbClr val="553F2D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rgbClr val="553F2D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rgbClr val="553F2D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rgbClr val="553F2D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rgbClr val="553F2D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rgbClr val="553F2D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chemeClr val="tx1"/>
                </a:solidFill>
              </a:rPr>
              <a:t>HB has booked business with over 35,000 properties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chemeClr val="tx1"/>
                </a:solidFill>
              </a:rPr>
              <a:t>in more than 150 countries</a:t>
            </a: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347663" y="4986337"/>
            <a:ext cx="163512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553F2D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553F2D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553F2D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rgbClr val="553F2D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rgbClr val="553F2D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rgbClr val="553F2D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rgbClr val="553F2D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rgbClr val="553F2D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rgbClr val="553F2D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chemeClr val="bg1"/>
                </a:solidFill>
              </a:rPr>
              <a:t>HB has booked business with over 18,000 properties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chemeClr val="bg1"/>
                </a:solidFill>
              </a:rPr>
              <a:t>in more than 120 countries</a:t>
            </a:r>
          </a:p>
        </p:txBody>
      </p:sp>
      <p:grpSp>
        <p:nvGrpSpPr>
          <p:cNvPr id="15" name="Group 22"/>
          <p:cNvGrpSpPr>
            <a:grpSpLocks/>
          </p:cNvGrpSpPr>
          <p:nvPr/>
        </p:nvGrpSpPr>
        <p:grpSpPr bwMode="auto">
          <a:xfrm>
            <a:off x="169863" y="4994275"/>
            <a:ext cx="1990725" cy="971550"/>
            <a:chOff x="7192963" y="4038599"/>
            <a:chExt cx="1990904" cy="971403"/>
          </a:xfrm>
        </p:grpSpPr>
        <p:grpSp>
          <p:nvGrpSpPr>
            <p:cNvPr id="16" name="Group 13"/>
            <p:cNvGrpSpPr>
              <a:grpSpLocks/>
            </p:cNvGrpSpPr>
            <p:nvPr/>
          </p:nvGrpSpPr>
          <p:grpSpPr bwMode="auto">
            <a:xfrm>
              <a:off x="7192963" y="4038599"/>
              <a:ext cx="1990904" cy="971403"/>
              <a:chOff x="29996" y="4991271"/>
              <a:chExt cx="1988300" cy="972188"/>
            </a:xfrm>
            <a:solidFill>
              <a:schemeClr val="bg2">
                <a:lumMod val="10000"/>
              </a:schemeClr>
            </a:solidFill>
          </p:grpSpPr>
          <p:sp>
            <p:nvSpPr>
              <p:cNvPr id="19" name="Rectangle 18"/>
              <p:cNvSpPr/>
              <p:nvPr/>
            </p:nvSpPr>
            <p:spPr>
              <a:xfrm>
                <a:off x="29996" y="4991271"/>
                <a:ext cx="1951204" cy="972188"/>
              </a:xfrm>
              <a:prstGeom prst="rect">
                <a:avLst/>
              </a:prstGeom>
              <a:solidFill>
                <a:srgbClr val="C7B3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dirty="0">
                  <a:solidFill>
                    <a:schemeClr val="bg2">
                      <a:lumMod val="90000"/>
                    </a:schemeClr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84321" y="5059797"/>
                <a:ext cx="1633975" cy="76994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100" b="1" dirty="0">
                    <a:latin typeface="Century Gothic" pitchFamily="34" charset="0"/>
                  </a:rPr>
                  <a:t>HBR1 Team has managed events on every continent, except Antarctica!</a:t>
                </a:r>
              </a:p>
            </p:txBody>
          </p:sp>
        </p:grpSp>
        <p:pic>
          <p:nvPicPr>
            <p:cNvPr id="17" name="Picture 6" descr="worldwhite.pdf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3476" y="4111874"/>
              <a:ext cx="264538" cy="807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/>
            <p:cNvSpPr/>
            <p:nvPr/>
          </p:nvSpPr>
          <p:spPr bwMode="auto">
            <a:xfrm>
              <a:off x="7273932" y="4116374"/>
              <a:ext cx="255611" cy="8047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 bwMode="auto">
          <a:xfrm>
            <a:off x="169863" y="1125537"/>
            <a:ext cx="360521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cap="small" dirty="0">
                <a:solidFill>
                  <a:schemeClr val="bg1"/>
                </a:solidFill>
                <a:latin typeface="Century Gothic" pitchFamily="34" charset="0"/>
                <a:cs typeface="+mn-cs"/>
              </a:rPr>
              <a:t>Global Experience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228600" y="330200"/>
            <a:ext cx="4419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small" dirty="0" smtClean="0">
                <a:solidFill>
                  <a:srgbClr val="553F2D"/>
                </a:solidFill>
                <a:latin typeface="Century Gothic" pitchFamily="34" charset="0"/>
                <a:cs typeface="+mn-cs"/>
              </a:rPr>
              <a:t>GLOBAL </a:t>
            </a:r>
            <a:br>
              <a:rPr lang="en-US" sz="3200" b="1" cap="small" dirty="0" smtClean="0">
                <a:solidFill>
                  <a:srgbClr val="553F2D"/>
                </a:solidFill>
                <a:latin typeface="Century Gothic" pitchFamily="34" charset="0"/>
                <a:cs typeface="+mn-cs"/>
              </a:rPr>
            </a:br>
            <a:r>
              <a:rPr lang="en-US" sz="3200" b="1" cap="small" dirty="0" smtClean="0">
                <a:solidFill>
                  <a:srgbClr val="553F2D"/>
                </a:solidFill>
                <a:latin typeface="Century Gothic" pitchFamily="34" charset="0"/>
                <a:cs typeface="+mn-cs"/>
              </a:rPr>
              <a:t>EXPERIENCE</a:t>
            </a:r>
            <a:endParaRPr lang="en-US" sz="3200" b="1" cap="small" dirty="0">
              <a:solidFill>
                <a:srgbClr val="553F2D"/>
              </a:solidFill>
              <a:latin typeface="Century Gothic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858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5029200"/>
            <a:ext cx="176530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5562600"/>
            <a:ext cx="16573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Porsche_logo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1981200"/>
            <a:ext cx="1801812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BCBSFL Full Logo Centered.g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1675" y="5610225"/>
            <a:ext cx="1449388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TimeWarnerCable Logo Silver.jpeg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4953000"/>
            <a:ext cx="2286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Safety-Kleen Logo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3429000"/>
            <a:ext cx="17526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TXU Energy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1600200"/>
            <a:ext cx="11874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verizon-wireless-logo.gif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5791200"/>
            <a:ext cx="1752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Honeywell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1981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FedEx Logo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648200"/>
            <a:ext cx="167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Wells Fargo Home Mortgage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106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CE Logo.gif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9544" y="1219200"/>
            <a:ext cx="24384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1305143" cy="62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3886200"/>
            <a:ext cx="1806575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1213" y="4873625"/>
            <a:ext cx="154622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13938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2438400"/>
            <a:ext cx="2311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438" y="6183313"/>
            <a:ext cx="2533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0" name="Picture 4" descr="http://www.harlandstire.com/55060/Files/Images/Content/CMS/MichelinLogo.gif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304800"/>
            <a:ext cx="2286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27"/>
          <p:cNvSpPr txBox="1">
            <a:spLocks noChangeArrowheads="1"/>
          </p:cNvSpPr>
          <p:nvPr/>
        </p:nvSpPr>
        <p:spPr bwMode="auto">
          <a:xfrm>
            <a:off x="228600" y="228600"/>
            <a:ext cx="3025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553F2D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553F2D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553F2D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rgbClr val="553F2D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rgbClr val="553F2D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rgbClr val="553F2D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rgbClr val="553F2D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rgbClr val="553F2D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rgbClr val="553F2D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200" b="1" cap="small" dirty="0" smtClean="0">
                <a:solidFill>
                  <a:schemeClr val="bg1"/>
                </a:solidFill>
                <a:latin typeface="+mn-lt"/>
              </a:rPr>
              <a:t>Client Partners</a:t>
            </a:r>
            <a:endParaRPr lang="en-US" altLang="en-US" sz="3200" b="1" cap="small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3170" y="3890212"/>
            <a:ext cx="1905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24384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bbva_compass.png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4191000"/>
            <a:ext cx="1770079" cy="50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5"/>
          <a:srcRect t="22002" b="27673"/>
          <a:stretch/>
        </p:blipFill>
        <p:spPr>
          <a:xfrm>
            <a:off x="3733800" y="457200"/>
            <a:ext cx="1400933" cy="5304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6"/>
          <a:srcRect t="31415" r="2669" b="34306"/>
          <a:stretch/>
        </p:blipFill>
        <p:spPr>
          <a:xfrm>
            <a:off x="3581400" y="3200400"/>
            <a:ext cx="2514600" cy="51805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 bwMode="auto">
          <a:xfrm>
            <a:off x="228600" y="330200"/>
            <a:ext cx="4419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small" dirty="0" smtClean="0">
                <a:solidFill>
                  <a:srgbClr val="553F2D"/>
                </a:solidFill>
                <a:latin typeface="Century Gothic" pitchFamily="34" charset="0"/>
                <a:cs typeface="+mn-cs"/>
              </a:rPr>
              <a:t>CUSTOMER PORTFOLIO </a:t>
            </a:r>
            <a:endParaRPr lang="en-US" sz="3200" b="1" cap="small" dirty="0">
              <a:solidFill>
                <a:srgbClr val="553F2D"/>
              </a:solidFill>
              <a:latin typeface="Century Gothic" pitchFamily="34" charset="0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 advClick="0" advTm="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-228600" y="228600"/>
            <a:ext cx="4343400" cy="533400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r"/>
            <a:r>
              <a:rPr lang="en-US" altLang="en-US" sz="3200" b="1" cap="small" dirty="0" smtClean="0">
                <a:solidFill>
                  <a:schemeClr val="bg1"/>
                </a:solidFill>
                <a:cs typeface="Arial" panose="020B0604020202020204" pitchFamily="34" charset="0"/>
              </a:rPr>
              <a:t>Corporate Meetings</a:t>
            </a:r>
            <a:r>
              <a:rPr lang="en-US" altLang="en-US" b="1" dirty="0" smtClean="0"/>
              <a:t> </a:t>
            </a:r>
            <a:endParaRPr lang="en-US" altLang="en-US" b="1" dirty="0"/>
          </a:p>
        </p:txBody>
      </p:sp>
      <p:pic>
        <p:nvPicPr>
          <p:cNvPr id="5122" name="Picture 2" descr="Banquet 0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98"/>
          <a:stretch/>
        </p:blipFill>
        <p:spPr bwMode="auto">
          <a:xfrm>
            <a:off x="4419600" y="1828158"/>
            <a:ext cx="4724400" cy="228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Laura\AppData\Local\Temp\Temp1_US Cellular Example Picts.zip\US Cellular Example Picts\Elux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139" y="4048275"/>
            <a:ext cx="4244534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_DAQ675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6828" y="4054715"/>
            <a:ext cx="5587172" cy="280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 descr="Table Setti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57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 bwMode="auto">
          <a:xfrm>
            <a:off x="228600" y="330200"/>
            <a:ext cx="4419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small" dirty="0" smtClean="0">
                <a:solidFill>
                  <a:srgbClr val="553F2D"/>
                </a:solidFill>
                <a:latin typeface="Century Gothic" pitchFamily="34" charset="0"/>
                <a:cs typeface="+mn-cs"/>
              </a:rPr>
              <a:t>SALES MEETING &amp; CONFERENCES </a:t>
            </a:r>
            <a:endParaRPr lang="en-US" sz="3200" b="1" cap="small" dirty="0">
              <a:solidFill>
                <a:srgbClr val="553F2D"/>
              </a:solidFill>
              <a:latin typeface="Century Gothic" pitchFamily="34" charset="0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5" name="Picture 12" descr="C:\Users\Kay Burke\Dropbox\Event Photos\BBVA - City Hall\DSC_724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1595331"/>
            <a:ext cx="3505201" cy="526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Buddha Danc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-56066"/>
            <a:ext cx="2743200" cy="1685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rodeodrive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965999"/>
            <a:ext cx="3733800" cy="189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irc_mi" descr="http://lifeasahuman.com/files/2012/07/Fundy-Tide-Runners.-St.-Andrews-New-Brunswick-by-David-Welsh-2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41"/>
          <a:stretch/>
        </p:blipFill>
        <p:spPr bwMode="auto">
          <a:xfrm>
            <a:off x="0" y="1600200"/>
            <a:ext cx="381714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3" descr="Great wall of Badaling,Beijing,China.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9356" y="-76200"/>
            <a:ext cx="2007644" cy="170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irc_mi" descr="http://invitational.theirf.org/direct/user/site/1/image/Puerto%20Los%20Cabos%20Golf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5498069"/>
            <a:ext cx="1905000" cy="135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228600" y="228600"/>
            <a:ext cx="2819400" cy="533400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r"/>
            <a:r>
              <a:rPr lang="en-US" altLang="en-US" sz="3200" b="1" cap="small" dirty="0" smtClean="0">
                <a:solidFill>
                  <a:schemeClr val="bg1"/>
                </a:solidFill>
                <a:cs typeface="Arial" panose="020B0604020202020204" pitchFamily="34" charset="0"/>
              </a:rPr>
              <a:t>Incentive Trips</a:t>
            </a:r>
            <a:endParaRPr lang="en-US" altLang="en-US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1600199"/>
            <a:ext cx="2609994" cy="391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 bwMode="auto">
          <a:xfrm>
            <a:off x="228600" y="330200"/>
            <a:ext cx="4419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small" dirty="0" smtClean="0">
                <a:solidFill>
                  <a:srgbClr val="553F2D"/>
                </a:solidFill>
                <a:latin typeface="Century Gothic" pitchFamily="34" charset="0"/>
                <a:cs typeface="+mn-cs"/>
              </a:rPr>
              <a:t>INCENTIVE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small" dirty="0" smtClean="0">
                <a:solidFill>
                  <a:srgbClr val="553F2D"/>
                </a:solidFill>
                <a:latin typeface="Century Gothic" pitchFamily="34" charset="0"/>
                <a:cs typeface="+mn-cs"/>
              </a:rPr>
              <a:t>TRIPS</a:t>
            </a:r>
            <a:endParaRPr lang="en-US" sz="3200" b="1" cap="small" dirty="0">
              <a:solidFill>
                <a:srgbClr val="553F2D"/>
              </a:solidFill>
              <a:latin typeface="Century Gothic" pitchFamily="34" charset="0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B Master">
  <a:themeElements>
    <a:clrScheme name="HelmsBriscoe Colors">
      <a:dk1>
        <a:srgbClr val="553F2D"/>
      </a:dk1>
      <a:lt1>
        <a:srgbClr val="FFFFFF"/>
      </a:lt1>
      <a:dk2>
        <a:srgbClr val="7F91BF"/>
      </a:dk2>
      <a:lt2>
        <a:srgbClr val="CAAD70"/>
      </a:lt2>
      <a:accent1>
        <a:srgbClr val="CAAD70"/>
      </a:accent1>
      <a:accent2>
        <a:srgbClr val="7F91BF"/>
      </a:accent2>
      <a:accent3>
        <a:srgbClr val="75A064"/>
      </a:accent3>
      <a:accent4>
        <a:srgbClr val="553F2D"/>
      </a:accent4>
      <a:accent5>
        <a:srgbClr val="FFFFFF"/>
      </a:accent5>
      <a:accent6>
        <a:srgbClr val="7F91BF"/>
      </a:accent6>
      <a:hlink>
        <a:srgbClr val="FFFFFF"/>
      </a:hlink>
      <a:folHlink>
        <a:srgbClr val="553F2D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5570</TotalTime>
  <Words>633</Words>
  <Application>Microsoft Macintosh PowerPoint</Application>
  <PresentationFormat>On-screen Show (4:3)</PresentationFormat>
  <Paragraphs>131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HB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mrowland</dc:creator>
  <cp:lastModifiedBy>Tracy McCallan</cp:lastModifiedBy>
  <cp:revision>473</cp:revision>
  <dcterms:created xsi:type="dcterms:W3CDTF">2010-08-09T22:32:25Z</dcterms:created>
  <dcterms:modified xsi:type="dcterms:W3CDTF">2016-06-07T19:36:26Z</dcterms:modified>
</cp:coreProperties>
</file>