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8" r:id="rId3"/>
    <p:sldId id="269" r:id="rId4"/>
    <p:sldId id="272" r:id="rId5"/>
    <p:sldId id="271" r:id="rId6"/>
    <p:sldId id="274" r:id="rId7"/>
    <p:sldId id="273" r:id="rId8"/>
    <p:sldId id="275" r:id="rId9"/>
    <p:sldId id="276" r:id="rId10"/>
    <p:sldId id="277" r:id="rId11"/>
    <p:sldId id="278" r:id="rId12"/>
    <p:sldId id="264" r:id="rId13"/>
    <p:sldId id="279" r:id="rId14"/>
    <p:sldId id="280" r:id="rId15"/>
    <p:sldId id="281" r:id="rId16"/>
    <p:sldId id="282" r:id="rId17"/>
    <p:sldId id="283" r:id="rId18"/>
    <p:sldId id="284" r:id="rId19"/>
    <p:sldId id="28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88">
          <p15:clr>
            <a:srgbClr val="A4A3A4"/>
          </p15:clr>
        </p15:guide>
        <p15:guide id="2" pos="11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9659"/>
    <a:srgbClr val="D0B076"/>
    <a:srgbClr val="443F37"/>
    <a:srgbClr val="887E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970" autoAdjust="0"/>
  </p:normalViewPr>
  <p:slideViewPr>
    <p:cSldViewPr snapToGrid="0" snapToObjects="1" showGuides="1">
      <p:cViewPr varScale="1">
        <p:scale>
          <a:sx n="50" d="100"/>
          <a:sy n="50" d="100"/>
        </p:scale>
        <p:origin x="-376" y="-112"/>
      </p:cViewPr>
      <p:guideLst>
        <p:guide orient="horz" pos="2488"/>
        <p:guide pos="112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F7C8A-1C91-3A43-B6AF-677022D29A50}" type="doc">
      <dgm:prSet loTypeId="urn:microsoft.com/office/officeart/2005/8/layout/hierarchy4" loCatId="" qsTypeId="urn:microsoft.com/office/officeart/2005/8/quickstyle/simple2" qsCatId="simple" csTypeId="urn:microsoft.com/office/officeart/2005/8/colors/accent1_2" csCatId="accent1" phldr="1"/>
      <dgm:spPr/>
      <dgm:t>
        <a:bodyPr/>
        <a:lstStyle/>
        <a:p>
          <a:endParaRPr lang="en-US"/>
        </a:p>
      </dgm:t>
    </dgm:pt>
    <dgm:pt modelId="{C4EB5AC4-EC96-A54F-A0C6-7A8730AF48FD}">
      <dgm:prSet phldrT="[Text]" custT="1"/>
      <dgm:spPr/>
      <dgm:t>
        <a:bodyPr/>
        <a:lstStyle/>
        <a:p>
          <a:r>
            <a:rPr lang="en-US" sz="2000" b="1" dirty="0" smtClean="0">
              <a:latin typeface="Century Gothic"/>
              <a:cs typeface="Century Gothic"/>
            </a:rPr>
            <a:t>Kaye Sparks</a:t>
          </a:r>
        </a:p>
        <a:p>
          <a:r>
            <a:rPr lang="en-US" sz="2000" dirty="0" smtClean="0">
              <a:latin typeface="Century Gothic"/>
              <a:cs typeface="Century Gothic"/>
            </a:rPr>
            <a:t> Vice President, </a:t>
          </a:r>
          <a:r>
            <a:rPr lang="en-US" sz="2000" dirty="0" err="1" smtClean="0">
              <a:latin typeface="Century Gothic"/>
              <a:cs typeface="Century Gothic"/>
            </a:rPr>
            <a:t>HelmsBriscoe</a:t>
          </a:r>
          <a:r>
            <a:rPr lang="en-US" sz="2000" dirty="0" smtClean="0">
              <a:latin typeface="Century Gothic"/>
              <a:cs typeface="Century Gothic"/>
            </a:rPr>
            <a:t> </a:t>
          </a:r>
          <a:r>
            <a:rPr lang="en-US" sz="2000" dirty="0" err="1" smtClean="0">
              <a:latin typeface="Century Gothic"/>
              <a:cs typeface="Century Gothic"/>
            </a:rPr>
            <a:t>ResourceOne</a:t>
          </a:r>
          <a:endParaRPr lang="en-US" sz="2000" dirty="0">
            <a:latin typeface="Century Gothic"/>
            <a:cs typeface="Century Gothic"/>
          </a:endParaRPr>
        </a:p>
      </dgm:t>
    </dgm:pt>
    <dgm:pt modelId="{329A1A02-4CEC-C743-80D0-EDDC5F370763}" type="parTrans" cxnId="{115EFCA1-32E4-4A4A-A8A5-F1327D47329A}">
      <dgm:prSet/>
      <dgm:spPr/>
      <dgm:t>
        <a:bodyPr/>
        <a:lstStyle/>
        <a:p>
          <a:endParaRPr lang="en-US"/>
        </a:p>
      </dgm:t>
    </dgm:pt>
    <dgm:pt modelId="{79942784-0FF7-B944-A64C-050590609A66}" type="sibTrans" cxnId="{115EFCA1-32E4-4A4A-A8A5-F1327D47329A}">
      <dgm:prSet/>
      <dgm:spPr/>
      <dgm:t>
        <a:bodyPr/>
        <a:lstStyle/>
        <a:p>
          <a:endParaRPr lang="en-US"/>
        </a:p>
      </dgm:t>
    </dgm:pt>
    <dgm:pt modelId="{826E063C-2CF0-E14F-979D-A66B8CFCFFE7}">
      <dgm:prSet phldrT="[Text]" custT="1"/>
      <dgm:spPr/>
      <dgm:t>
        <a:bodyPr/>
        <a:lstStyle/>
        <a:p>
          <a:r>
            <a:rPr lang="en-US" sz="1800" b="1" dirty="0" smtClean="0">
              <a:latin typeface="Century Gothic"/>
              <a:cs typeface="Century Gothic"/>
            </a:rPr>
            <a:t>Laura </a:t>
          </a:r>
          <a:r>
            <a:rPr lang="en-US" sz="1800" b="1" dirty="0" err="1" smtClean="0">
              <a:latin typeface="Century Gothic"/>
              <a:cs typeface="Century Gothic"/>
            </a:rPr>
            <a:t>Baesel</a:t>
          </a:r>
          <a:endParaRPr lang="en-US" sz="1800" b="1" dirty="0" smtClean="0">
            <a:latin typeface="Century Gothic"/>
            <a:cs typeface="Century Gothic"/>
          </a:endParaRPr>
        </a:p>
        <a:p>
          <a:r>
            <a:rPr lang="en-US" sz="1800" dirty="0" smtClean="0">
              <a:latin typeface="Century Gothic"/>
              <a:cs typeface="Century Gothic"/>
            </a:rPr>
            <a:t>Senior Director, Operations</a:t>
          </a:r>
          <a:endParaRPr lang="en-US" sz="1800" dirty="0">
            <a:latin typeface="Century Gothic"/>
            <a:cs typeface="Century Gothic"/>
          </a:endParaRPr>
        </a:p>
      </dgm:t>
    </dgm:pt>
    <dgm:pt modelId="{D740864C-E153-454F-B139-BFDBC56F62BF}" type="parTrans" cxnId="{FB6AFE96-2211-A845-928E-C779B68739A9}">
      <dgm:prSet/>
      <dgm:spPr/>
      <dgm:t>
        <a:bodyPr/>
        <a:lstStyle/>
        <a:p>
          <a:endParaRPr lang="en-US"/>
        </a:p>
      </dgm:t>
    </dgm:pt>
    <dgm:pt modelId="{EF949E3B-E8C4-5742-8499-9D2D378AEF44}" type="sibTrans" cxnId="{FB6AFE96-2211-A845-928E-C779B68739A9}">
      <dgm:prSet/>
      <dgm:spPr/>
      <dgm:t>
        <a:bodyPr/>
        <a:lstStyle/>
        <a:p>
          <a:endParaRPr lang="en-US"/>
        </a:p>
      </dgm:t>
    </dgm:pt>
    <dgm:pt modelId="{1E913AA9-3BEC-784C-9D95-8E61F460D3AF}">
      <dgm:prSet phldrT="[Text]" custT="1"/>
      <dgm:spPr/>
      <dgm:t>
        <a:bodyPr/>
        <a:lstStyle/>
        <a:p>
          <a:r>
            <a:rPr lang="en-US" sz="1800" b="1" dirty="0" smtClean="0">
              <a:latin typeface="Century Gothic"/>
              <a:cs typeface="Century Gothic"/>
            </a:rPr>
            <a:t>Insert Name</a:t>
          </a:r>
        </a:p>
        <a:p>
          <a:r>
            <a:rPr lang="en-US" sz="1800" b="0" dirty="0" smtClean="0">
              <a:latin typeface="Century Gothic"/>
              <a:cs typeface="Century Gothic"/>
            </a:rPr>
            <a:t>Program Director</a:t>
          </a:r>
          <a:endParaRPr lang="en-US" sz="1800" b="0" dirty="0">
            <a:latin typeface="Century Gothic"/>
            <a:cs typeface="Century Gothic"/>
          </a:endParaRPr>
        </a:p>
      </dgm:t>
    </dgm:pt>
    <dgm:pt modelId="{728891BD-A91A-514E-8B91-6B3A610552FD}" type="parTrans" cxnId="{948257E4-24F1-8E45-B2CD-08E5E6684F1A}">
      <dgm:prSet/>
      <dgm:spPr/>
      <dgm:t>
        <a:bodyPr/>
        <a:lstStyle/>
        <a:p>
          <a:endParaRPr lang="en-US"/>
        </a:p>
      </dgm:t>
    </dgm:pt>
    <dgm:pt modelId="{E37BC37F-D23D-BF44-A419-EFC1603003F7}" type="sibTrans" cxnId="{948257E4-24F1-8E45-B2CD-08E5E6684F1A}">
      <dgm:prSet/>
      <dgm:spPr/>
      <dgm:t>
        <a:bodyPr/>
        <a:lstStyle/>
        <a:p>
          <a:endParaRPr lang="en-US"/>
        </a:p>
      </dgm:t>
    </dgm:pt>
    <dgm:pt modelId="{2423D211-3BB5-1244-9884-6DB61E0BFE6F}">
      <dgm:prSet phldrT="[Text]" custT="1"/>
      <dgm:spPr/>
      <dgm:t>
        <a:bodyPr/>
        <a:lstStyle/>
        <a:p>
          <a:r>
            <a:rPr lang="en-US" sz="1800" b="1" dirty="0" smtClean="0">
              <a:latin typeface="Century Gothic"/>
              <a:cs typeface="Century Gothic"/>
            </a:rPr>
            <a:t>Kay Burke </a:t>
          </a:r>
          <a:r>
            <a:rPr lang="en-US" sz="1800" dirty="0" smtClean="0">
              <a:latin typeface="Century Gothic"/>
              <a:cs typeface="Century Gothic"/>
            </a:rPr>
            <a:t>Director Global Sales </a:t>
          </a:r>
          <a:endParaRPr lang="en-US" sz="1800" dirty="0">
            <a:latin typeface="Century Gothic"/>
            <a:cs typeface="Century Gothic"/>
          </a:endParaRPr>
        </a:p>
      </dgm:t>
    </dgm:pt>
    <dgm:pt modelId="{8D293A8A-9034-FC4F-A88B-6F1A286026E3}" type="parTrans" cxnId="{6C0FA440-02BD-304A-B8C8-BED258D2F2DD}">
      <dgm:prSet/>
      <dgm:spPr/>
      <dgm:t>
        <a:bodyPr/>
        <a:lstStyle/>
        <a:p>
          <a:endParaRPr lang="en-US"/>
        </a:p>
      </dgm:t>
    </dgm:pt>
    <dgm:pt modelId="{7C930E7E-543D-2E46-8AE1-F43DCE8D7A0E}" type="sibTrans" cxnId="{6C0FA440-02BD-304A-B8C8-BED258D2F2DD}">
      <dgm:prSet/>
      <dgm:spPr/>
      <dgm:t>
        <a:bodyPr/>
        <a:lstStyle/>
        <a:p>
          <a:endParaRPr lang="en-US"/>
        </a:p>
      </dgm:t>
    </dgm:pt>
    <dgm:pt modelId="{15F11179-7643-AA43-81D9-D7BB13280957}">
      <dgm:prSet phldrT="[Text]" custT="1"/>
      <dgm:spPr/>
      <dgm:t>
        <a:bodyPr/>
        <a:lstStyle/>
        <a:p>
          <a:r>
            <a:rPr lang="en-US" sz="1800" b="1" dirty="0" smtClean="0">
              <a:latin typeface="Century Gothic"/>
              <a:cs typeface="Century Gothic"/>
            </a:rPr>
            <a:t>Nick Van </a:t>
          </a:r>
          <a:r>
            <a:rPr lang="en-US" sz="1800" b="1" dirty="0" err="1" smtClean="0">
              <a:latin typeface="Century Gothic"/>
              <a:cs typeface="Century Gothic"/>
            </a:rPr>
            <a:t>Stratt</a:t>
          </a:r>
          <a:endParaRPr lang="en-US" sz="1800" b="1" dirty="0" smtClean="0">
            <a:latin typeface="Century Gothic"/>
            <a:cs typeface="Century Gothic"/>
          </a:endParaRPr>
        </a:p>
        <a:p>
          <a:r>
            <a:rPr lang="en-US" sz="1800" dirty="0" smtClean="0">
              <a:latin typeface="Century Gothic"/>
              <a:cs typeface="Century Gothic"/>
            </a:rPr>
            <a:t>Director of Technology</a:t>
          </a:r>
          <a:endParaRPr lang="en-US" sz="1800" dirty="0">
            <a:latin typeface="Century Gothic"/>
            <a:cs typeface="Century Gothic"/>
          </a:endParaRPr>
        </a:p>
      </dgm:t>
    </dgm:pt>
    <dgm:pt modelId="{C336E6C7-2B9E-A148-AA31-947482D99775}" type="parTrans" cxnId="{C10C0AF4-E623-B64E-BCF7-4794A9911D46}">
      <dgm:prSet/>
      <dgm:spPr/>
      <dgm:t>
        <a:bodyPr/>
        <a:lstStyle/>
        <a:p>
          <a:endParaRPr lang="en-US"/>
        </a:p>
      </dgm:t>
    </dgm:pt>
    <dgm:pt modelId="{40B8105D-E3FC-3845-87B8-BC85700C6B8F}" type="sibTrans" cxnId="{C10C0AF4-E623-B64E-BCF7-4794A9911D46}">
      <dgm:prSet/>
      <dgm:spPr/>
      <dgm:t>
        <a:bodyPr/>
        <a:lstStyle/>
        <a:p>
          <a:endParaRPr lang="en-US"/>
        </a:p>
      </dgm:t>
    </dgm:pt>
    <dgm:pt modelId="{BB0449E3-13A1-4B4C-BC28-A30975F2D7AF}" type="pres">
      <dgm:prSet presAssocID="{C75F7C8A-1C91-3A43-B6AF-677022D29A50}" presName="Name0" presStyleCnt="0">
        <dgm:presLayoutVars>
          <dgm:chPref val="1"/>
          <dgm:dir/>
          <dgm:animOne val="branch"/>
          <dgm:animLvl val="lvl"/>
          <dgm:resizeHandles/>
        </dgm:presLayoutVars>
      </dgm:prSet>
      <dgm:spPr/>
      <dgm:t>
        <a:bodyPr/>
        <a:lstStyle/>
        <a:p>
          <a:endParaRPr lang="en-US"/>
        </a:p>
      </dgm:t>
    </dgm:pt>
    <dgm:pt modelId="{B04BCFCB-A0E2-DF45-8A2C-1D149842464E}" type="pres">
      <dgm:prSet presAssocID="{C4EB5AC4-EC96-A54F-A0C6-7A8730AF48FD}" presName="vertOne" presStyleCnt="0"/>
      <dgm:spPr/>
    </dgm:pt>
    <dgm:pt modelId="{9FFCA558-E489-8C4F-B4DA-1288660E7079}" type="pres">
      <dgm:prSet presAssocID="{C4EB5AC4-EC96-A54F-A0C6-7A8730AF48FD}" presName="txOne" presStyleLbl="node0" presStyleIdx="0" presStyleCnt="1" custScaleY="49190">
        <dgm:presLayoutVars>
          <dgm:chPref val="3"/>
        </dgm:presLayoutVars>
      </dgm:prSet>
      <dgm:spPr>
        <a:prstGeom prst="rect">
          <a:avLst/>
        </a:prstGeom>
      </dgm:spPr>
      <dgm:t>
        <a:bodyPr/>
        <a:lstStyle/>
        <a:p>
          <a:endParaRPr lang="en-US"/>
        </a:p>
      </dgm:t>
    </dgm:pt>
    <dgm:pt modelId="{0468474F-808F-C14E-9C95-34D67FD14AC8}" type="pres">
      <dgm:prSet presAssocID="{C4EB5AC4-EC96-A54F-A0C6-7A8730AF48FD}" presName="parTransOne" presStyleCnt="0"/>
      <dgm:spPr/>
    </dgm:pt>
    <dgm:pt modelId="{3D7531C4-EF7B-0F49-8342-68C8221FA952}" type="pres">
      <dgm:prSet presAssocID="{C4EB5AC4-EC96-A54F-A0C6-7A8730AF48FD}" presName="horzOne" presStyleCnt="0"/>
      <dgm:spPr/>
    </dgm:pt>
    <dgm:pt modelId="{08B7DC23-EC5F-B241-A011-F0F23B156C7F}" type="pres">
      <dgm:prSet presAssocID="{826E063C-2CF0-E14F-979D-A66B8CFCFFE7}" presName="vertTwo" presStyleCnt="0"/>
      <dgm:spPr/>
    </dgm:pt>
    <dgm:pt modelId="{2795569A-73D6-2E4A-8C6E-C645E5B30009}" type="pres">
      <dgm:prSet presAssocID="{826E063C-2CF0-E14F-979D-A66B8CFCFFE7}" presName="txTwo" presStyleLbl="node2" presStyleIdx="0" presStyleCnt="4">
        <dgm:presLayoutVars>
          <dgm:chPref val="3"/>
        </dgm:presLayoutVars>
      </dgm:prSet>
      <dgm:spPr>
        <a:prstGeom prst="rect">
          <a:avLst/>
        </a:prstGeom>
      </dgm:spPr>
      <dgm:t>
        <a:bodyPr/>
        <a:lstStyle/>
        <a:p>
          <a:endParaRPr lang="en-US"/>
        </a:p>
      </dgm:t>
    </dgm:pt>
    <dgm:pt modelId="{982BF123-FD75-844C-B2A7-918B8763F083}" type="pres">
      <dgm:prSet presAssocID="{826E063C-2CF0-E14F-979D-A66B8CFCFFE7}" presName="horzTwo" presStyleCnt="0"/>
      <dgm:spPr/>
    </dgm:pt>
    <dgm:pt modelId="{E443744B-11E8-1949-8DC0-FE8597B93410}" type="pres">
      <dgm:prSet presAssocID="{EF949E3B-E8C4-5742-8499-9D2D378AEF44}" presName="sibSpaceTwo" presStyleCnt="0"/>
      <dgm:spPr/>
    </dgm:pt>
    <dgm:pt modelId="{3AA54E0D-1CE7-DB48-9111-1D5D77B3EFE1}" type="pres">
      <dgm:prSet presAssocID="{2423D211-3BB5-1244-9884-6DB61E0BFE6F}" presName="vertTwo" presStyleCnt="0"/>
      <dgm:spPr/>
    </dgm:pt>
    <dgm:pt modelId="{A863BF6E-8F6B-CB4A-A35D-126C25940794}" type="pres">
      <dgm:prSet presAssocID="{2423D211-3BB5-1244-9884-6DB61E0BFE6F}" presName="txTwo" presStyleLbl="node2" presStyleIdx="1" presStyleCnt="4">
        <dgm:presLayoutVars>
          <dgm:chPref val="3"/>
        </dgm:presLayoutVars>
      </dgm:prSet>
      <dgm:spPr>
        <a:prstGeom prst="rect">
          <a:avLst/>
        </a:prstGeom>
      </dgm:spPr>
      <dgm:t>
        <a:bodyPr/>
        <a:lstStyle/>
        <a:p>
          <a:endParaRPr lang="en-US"/>
        </a:p>
      </dgm:t>
    </dgm:pt>
    <dgm:pt modelId="{15C7AFF3-9E50-394E-B642-169DFFCA6599}" type="pres">
      <dgm:prSet presAssocID="{2423D211-3BB5-1244-9884-6DB61E0BFE6F}" presName="horzTwo" presStyleCnt="0"/>
      <dgm:spPr/>
    </dgm:pt>
    <dgm:pt modelId="{2EE94E61-2EB5-BC4E-9A08-B120DB3CC974}" type="pres">
      <dgm:prSet presAssocID="{7C930E7E-543D-2E46-8AE1-F43DCE8D7A0E}" presName="sibSpaceTwo" presStyleCnt="0"/>
      <dgm:spPr/>
    </dgm:pt>
    <dgm:pt modelId="{94D5B84A-4F40-1748-860C-0DFB9F7EB3C2}" type="pres">
      <dgm:prSet presAssocID="{15F11179-7643-AA43-81D9-D7BB13280957}" presName="vertTwo" presStyleCnt="0"/>
      <dgm:spPr/>
    </dgm:pt>
    <dgm:pt modelId="{899DB962-C277-6C44-ADB3-C8D074A8B91A}" type="pres">
      <dgm:prSet presAssocID="{15F11179-7643-AA43-81D9-D7BB13280957}" presName="txTwo" presStyleLbl="node2" presStyleIdx="2" presStyleCnt="4">
        <dgm:presLayoutVars>
          <dgm:chPref val="3"/>
        </dgm:presLayoutVars>
      </dgm:prSet>
      <dgm:spPr>
        <a:prstGeom prst="rect">
          <a:avLst/>
        </a:prstGeom>
      </dgm:spPr>
      <dgm:t>
        <a:bodyPr/>
        <a:lstStyle/>
        <a:p>
          <a:endParaRPr lang="en-US"/>
        </a:p>
      </dgm:t>
    </dgm:pt>
    <dgm:pt modelId="{AF0476B6-B7BF-A244-979C-221E42F5E73C}" type="pres">
      <dgm:prSet presAssocID="{15F11179-7643-AA43-81D9-D7BB13280957}" presName="horzTwo" presStyleCnt="0"/>
      <dgm:spPr/>
    </dgm:pt>
    <dgm:pt modelId="{9A462DEB-6F33-A64E-94C3-0B9F27563C41}" type="pres">
      <dgm:prSet presAssocID="{40B8105D-E3FC-3845-87B8-BC85700C6B8F}" presName="sibSpaceTwo" presStyleCnt="0"/>
      <dgm:spPr/>
    </dgm:pt>
    <dgm:pt modelId="{F158C5AB-AA60-2B49-B2E5-C68359652F4F}" type="pres">
      <dgm:prSet presAssocID="{1E913AA9-3BEC-784C-9D95-8E61F460D3AF}" presName="vertTwo" presStyleCnt="0"/>
      <dgm:spPr/>
    </dgm:pt>
    <dgm:pt modelId="{47B7AEDC-CE9E-5C4E-BBAF-A489F83B5E77}" type="pres">
      <dgm:prSet presAssocID="{1E913AA9-3BEC-784C-9D95-8E61F460D3AF}" presName="txTwo" presStyleLbl="node2" presStyleIdx="3" presStyleCnt="4">
        <dgm:presLayoutVars>
          <dgm:chPref val="3"/>
        </dgm:presLayoutVars>
      </dgm:prSet>
      <dgm:spPr>
        <a:prstGeom prst="rect">
          <a:avLst/>
        </a:prstGeom>
      </dgm:spPr>
      <dgm:t>
        <a:bodyPr/>
        <a:lstStyle/>
        <a:p>
          <a:endParaRPr lang="en-US"/>
        </a:p>
      </dgm:t>
    </dgm:pt>
    <dgm:pt modelId="{2551340F-5B0E-B44C-9B36-6A32B34AEFDD}" type="pres">
      <dgm:prSet presAssocID="{1E913AA9-3BEC-784C-9D95-8E61F460D3AF}" presName="horzTwo" presStyleCnt="0"/>
      <dgm:spPr/>
    </dgm:pt>
  </dgm:ptLst>
  <dgm:cxnLst>
    <dgm:cxn modelId="{6C0FA440-02BD-304A-B8C8-BED258D2F2DD}" srcId="{C4EB5AC4-EC96-A54F-A0C6-7A8730AF48FD}" destId="{2423D211-3BB5-1244-9884-6DB61E0BFE6F}" srcOrd="1" destOrd="0" parTransId="{8D293A8A-9034-FC4F-A88B-6F1A286026E3}" sibTransId="{7C930E7E-543D-2E46-8AE1-F43DCE8D7A0E}"/>
    <dgm:cxn modelId="{C53226AD-515F-5341-874A-4C1F11FEF47F}" type="presOf" srcId="{2423D211-3BB5-1244-9884-6DB61E0BFE6F}" destId="{A863BF6E-8F6B-CB4A-A35D-126C25940794}" srcOrd="0" destOrd="0" presId="urn:microsoft.com/office/officeart/2005/8/layout/hierarchy4"/>
    <dgm:cxn modelId="{3DE52787-D626-4541-8B59-95C899433053}" type="presOf" srcId="{826E063C-2CF0-E14F-979D-A66B8CFCFFE7}" destId="{2795569A-73D6-2E4A-8C6E-C645E5B30009}" srcOrd="0" destOrd="0" presId="urn:microsoft.com/office/officeart/2005/8/layout/hierarchy4"/>
    <dgm:cxn modelId="{6F49F873-395C-3C4C-9F7C-0920D9C70944}" type="presOf" srcId="{1E913AA9-3BEC-784C-9D95-8E61F460D3AF}" destId="{47B7AEDC-CE9E-5C4E-BBAF-A489F83B5E77}" srcOrd="0" destOrd="0" presId="urn:microsoft.com/office/officeart/2005/8/layout/hierarchy4"/>
    <dgm:cxn modelId="{F293FF16-1058-C34A-A62F-460D40E9EA15}" type="presOf" srcId="{15F11179-7643-AA43-81D9-D7BB13280957}" destId="{899DB962-C277-6C44-ADB3-C8D074A8B91A}" srcOrd="0" destOrd="0" presId="urn:microsoft.com/office/officeart/2005/8/layout/hierarchy4"/>
    <dgm:cxn modelId="{C10C0AF4-E623-B64E-BCF7-4794A9911D46}" srcId="{C4EB5AC4-EC96-A54F-A0C6-7A8730AF48FD}" destId="{15F11179-7643-AA43-81D9-D7BB13280957}" srcOrd="2" destOrd="0" parTransId="{C336E6C7-2B9E-A148-AA31-947482D99775}" sibTransId="{40B8105D-E3FC-3845-87B8-BC85700C6B8F}"/>
    <dgm:cxn modelId="{115EFCA1-32E4-4A4A-A8A5-F1327D47329A}" srcId="{C75F7C8A-1C91-3A43-B6AF-677022D29A50}" destId="{C4EB5AC4-EC96-A54F-A0C6-7A8730AF48FD}" srcOrd="0" destOrd="0" parTransId="{329A1A02-4CEC-C743-80D0-EDDC5F370763}" sibTransId="{79942784-0FF7-B944-A64C-050590609A66}"/>
    <dgm:cxn modelId="{D794534D-E5C1-0B4D-90F3-2F3DC182BA25}" type="presOf" srcId="{C4EB5AC4-EC96-A54F-A0C6-7A8730AF48FD}" destId="{9FFCA558-E489-8C4F-B4DA-1288660E7079}" srcOrd="0" destOrd="0" presId="urn:microsoft.com/office/officeart/2005/8/layout/hierarchy4"/>
    <dgm:cxn modelId="{948257E4-24F1-8E45-B2CD-08E5E6684F1A}" srcId="{C4EB5AC4-EC96-A54F-A0C6-7A8730AF48FD}" destId="{1E913AA9-3BEC-784C-9D95-8E61F460D3AF}" srcOrd="3" destOrd="0" parTransId="{728891BD-A91A-514E-8B91-6B3A610552FD}" sibTransId="{E37BC37F-D23D-BF44-A419-EFC1603003F7}"/>
    <dgm:cxn modelId="{4DF2EAED-88B9-3E4F-AA23-F3014C16B4CC}" type="presOf" srcId="{C75F7C8A-1C91-3A43-B6AF-677022D29A50}" destId="{BB0449E3-13A1-4B4C-BC28-A30975F2D7AF}" srcOrd="0" destOrd="0" presId="urn:microsoft.com/office/officeart/2005/8/layout/hierarchy4"/>
    <dgm:cxn modelId="{FB6AFE96-2211-A845-928E-C779B68739A9}" srcId="{C4EB5AC4-EC96-A54F-A0C6-7A8730AF48FD}" destId="{826E063C-2CF0-E14F-979D-A66B8CFCFFE7}" srcOrd="0" destOrd="0" parTransId="{D740864C-E153-454F-B139-BFDBC56F62BF}" sibTransId="{EF949E3B-E8C4-5742-8499-9D2D378AEF44}"/>
    <dgm:cxn modelId="{A75F1BD5-9638-4140-A0BC-4D44EE27CC3A}" type="presParOf" srcId="{BB0449E3-13A1-4B4C-BC28-A30975F2D7AF}" destId="{B04BCFCB-A0E2-DF45-8A2C-1D149842464E}" srcOrd="0" destOrd="0" presId="urn:microsoft.com/office/officeart/2005/8/layout/hierarchy4"/>
    <dgm:cxn modelId="{B3AE6065-7BCE-0045-8072-48E9EB440383}" type="presParOf" srcId="{B04BCFCB-A0E2-DF45-8A2C-1D149842464E}" destId="{9FFCA558-E489-8C4F-B4DA-1288660E7079}" srcOrd="0" destOrd="0" presId="urn:microsoft.com/office/officeart/2005/8/layout/hierarchy4"/>
    <dgm:cxn modelId="{673767F2-D583-254B-909F-CE5D6C9812B6}" type="presParOf" srcId="{B04BCFCB-A0E2-DF45-8A2C-1D149842464E}" destId="{0468474F-808F-C14E-9C95-34D67FD14AC8}" srcOrd="1" destOrd="0" presId="urn:microsoft.com/office/officeart/2005/8/layout/hierarchy4"/>
    <dgm:cxn modelId="{F6828F29-BB28-0C48-A611-8ED90B888E74}" type="presParOf" srcId="{B04BCFCB-A0E2-DF45-8A2C-1D149842464E}" destId="{3D7531C4-EF7B-0F49-8342-68C8221FA952}" srcOrd="2" destOrd="0" presId="urn:microsoft.com/office/officeart/2005/8/layout/hierarchy4"/>
    <dgm:cxn modelId="{B6E8306A-F5F0-714B-B57D-1A8BFB13237A}" type="presParOf" srcId="{3D7531C4-EF7B-0F49-8342-68C8221FA952}" destId="{08B7DC23-EC5F-B241-A011-F0F23B156C7F}" srcOrd="0" destOrd="0" presId="urn:microsoft.com/office/officeart/2005/8/layout/hierarchy4"/>
    <dgm:cxn modelId="{02B3C3C9-F2B4-E240-B132-6F9C9A914D8E}" type="presParOf" srcId="{08B7DC23-EC5F-B241-A011-F0F23B156C7F}" destId="{2795569A-73D6-2E4A-8C6E-C645E5B30009}" srcOrd="0" destOrd="0" presId="urn:microsoft.com/office/officeart/2005/8/layout/hierarchy4"/>
    <dgm:cxn modelId="{31D93E06-674F-924E-958F-E2435B8D5A84}" type="presParOf" srcId="{08B7DC23-EC5F-B241-A011-F0F23B156C7F}" destId="{982BF123-FD75-844C-B2A7-918B8763F083}" srcOrd="1" destOrd="0" presId="urn:microsoft.com/office/officeart/2005/8/layout/hierarchy4"/>
    <dgm:cxn modelId="{C5F7E05B-9F12-1A49-B95F-AB1C4928F781}" type="presParOf" srcId="{3D7531C4-EF7B-0F49-8342-68C8221FA952}" destId="{E443744B-11E8-1949-8DC0-FE8597B93410}" srcOrd="1" destOrd="0" presId="urn:microsoft.com/office/officeart/2005/8/layout/hierarchy4"/>
    <dgm:cxn modelId="{247F5438-2819-3E44-BA7B-78EE83DFDC5D}" type="presParOf" srcId="{3D7531C4-EF7B-0F49-8342-68C8221FA952}" destId="{3AA54E0D-1CE7-DB48-9111-1D5D77B3EFE1}" srcOrd="2" destOrd="0" presId="urn:microsoft.com/office/officeart/2005/8/layout/hierarchy4"/>
    <dgm:cxn modelId="{967298B5-DB82-E347-8117-D63C3E08319C}" type="presParOf" srcId="{3AA54E0D-1CE7-DB48-9111-1D5D77B3EFE1}" destId="{A863BF6E-8F6B-CB4A-A35D-126C25940794}" srcOrd="0" destOrd="0" presId="urn:microsoft.com/office/officeart/2005/8/layout/hierarchy4"/>
    <dgm:cxn modelId="{C0F64491-D53F-8740-9486-28CD3635E6B4}" type="presParOf" srcId="{3AA54E0D-1CE7-DB48-9111-1D5D77B3EFE1}" destId="{15C7AFF3-9E50-394E-B642-169DFFCA6599}" srcOrd="1" destOrd="0" presId="urn:microsoft.com/office/officeart/2005/8/layout/hierarchy4"/>
    <dgm:cxn modelId="{FE335891-53C9-6F46-9D70-2C2EC4DFD946}" type="presParOf" srcId="{3D7531C4-EF7B-0F49-8342-68C8221FA952}" destId="{2EE94E61-2EB5-BC4E-9A08-B120DB3CC974}" srcOrd="3" destOrd="0" presId="urn:microsoft.com/office/officeart/2005/8/layout/hierarchy4"/>
    <dgm:cxn modelId="{8A766170-62E7-D84E-9A57-38BC9C2A1131}" type="presParOf" srcId="{3D7531C4-EF7B-0F49-8342-68C8221FA952}" destId="{94D5B84A-4F40-1748-860C-0DFB9F7EB3C2}" srcOrd="4" destOrd="0" presId="urn:microsoft.com/office/officeart/2005/8/layout/hierarchy4"/>
    <dgm:cxn modelId="{987EA73E-49DD-B04A-94B7-AA57792FA302}" type="presParOf" srcId="{94D5B84A-4F40-1748-860C-0DFB9F7EB3C2}" destId="{899DB962-C277-6C44-ADB3-C8D074A8B91A}" srcOrd="0" destOrd="0" presId="urn:microsoft.com/office/officeart/2005/8/layout/hierarchy4"/>
    <dgm:cxn modelId="{5AF2BEA9-26A8-074C-A8E5-3B30470CBF66}" type="presParOf" srcId="{94D5B84A-4F40-1748-860C-0DFB9F7EB3C2}" destId="{AF0476B6-B7BF-A244-979C-221E42F5E73C}" srcOrd="1" destOrd="0" presId="urn:microsoft.com/office/officeart/2005/8/layout/hierarchy4"/>
    <dgm:cxn modelId="{D9D8009B-BBDD-C74E-B7DB-BE8A1A2FBA81}" type="presParOf" srcId="{3D7531C4-EF7B-0F49-8342-68C8221FA952}" destId="{9A462DEB-6F33-A64E-94C3-0B9F27563C41}" srcOrd="5" destOrd="0" presId="urn:microsoft.com/office/officeart/2005/8/layout/hierarchy4"/>
    <dgm:cxn modelId="{58C06B16-5821-3740-BF6A-B59D80B7BEF9}" type="presParOf" srcId="{3D7531C4-EF7B-0F49-8342-68C8221FA952}" destId="{F158C5AB-AA60-2B49-B2E5-C68359652F4F}" srcOrd="6" destOrd="0" presId="urn:microsoft.com/office/officeart/2005/8/layout/hierarchy4"/>
    <dgm:cxn modelId="{7B0DE6F6-19D6-DC4B-87D1-5BDE828D6B73}" type="presParOf" srcId="{F158C5AB-AA60-2B49-B2E5-C68359652F4F}" destId="{47B7AEDC-CE9E-5C4E-BBAF-A489F83B5E77}" srcOrd="0" destOrd="0" presId="urn:microsoft.com/office/officeart/2005/8/layout/hierarchy4"/>
    <dgm:cxn modelId="{1630A3CF-8EE8-4149-803F-3B6883980DC7}" type="presParOf" srcId="{F158C5AB-AA60-2B49-B2E5-C68359652F4F}" destId="{2551340F-5B0E-B44C-9B36-6A32B34AEFD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B1FD64-84D2-8543-829E-802675B32AE4}"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US"/>
        </a:p>
      </dgm:t>
    </dgm:pt>
    <dgm:pt modelId="{372C85EC-66E8-B043-ACB2-ED1FD5204313}">
      <dgm:prSet phldrT="[Text]" custT="1"/>
      <dgm:spPr>
        <a:solidFill>
          <a:schemeClr val="accent1">
            <a:hueOff val="0"/>
            <a:satOff val="0"/>
            <a:lumOff val="0"/>
            <a:alpha val="51000"/>
          </a:schemeClr>
        </a:solidFill>
      </dgm:spPr>
      <dgm:t>
        <a:bodyPr/>
        <a:lstStyle/>
        <a:p>
          <a:pPr algn="l"/>
          <a:r>
            <a:rPr lang="en-US" sz="1400" b="1" dirty="0" smtClean="0">
              <a:solidFill>
                <a:srgbClr val="000000"/>
              </a:solidFill>
              <a:latin typeface="Century Gothic"/>
              <a:cs typeface="Century Gothic"/>
            </a:rPr>
            <a:t>Kaye is responsible for the day-to-day operation of </a:t>
          </a:r>
          <a:r>
            <a:rPr lang="en-US" sz="1400" b="1" dirty="0" err="1" smtClean="0">
              <a:solidFill>
                <a:srgbClr val="000000"/>
              </a:solidFill>
              <a:latin typeface="Century Gothic"/>
              <a:cs typeface="Century Gothic"/>
            </a:rPr>
            <a:t>HelmsBriscoe</a:t>
          </a:r>
          <a:r>
            <a:rPr lang="en-US" sz="1400" b="1" dirty="0" smtClean="0">
              <a:solidFill>
                <a:srgbClr val="000000"/>
              </a:solidFill>
              <a:latin typeface="Century Gothic"/>
              <a:cs typeface="Century Gothic"/>
            </a:rPr>
            <a:t> </a:t>
          </a:r>
          <a:r>
            <a:rPr lang="en-US" sz="1400" b="1" dirty="0" err="1" smtClean="0">
              <a:solidFill>
                <a:srgbClr val="000000"/>
              </a:solidFill>
              <a:latin typeface="Century Gothic"/>
              <a:cs typeface="Century Gothic"/>
            </a:rPr>
            <a:t>ResourceOne’s</a:t>
          </a:r>
          <a:r>
            <a:rPr lang="en-US" sz="1400" b="1" dirty="0" smtClean="0">
              <a:solidFill>
                <a:srgbClr val="000000"/>
              </a:solidFill>
              <a:latin typeface="Century Gothic"/>
              <a:cs typeface="Century Gothic"/>
            </a:rPr>
            <a:t> full meeting management division. Kaye’s role includes leadership of the HBR1 team, strategic development and execution of sales and marketing strategies, new business development, relationship building with internal and external Clients, solidifying brand identity and managing HBR1’s Preferred Vendor program. Kaye joined HBR1 in 2001.  Prior to joining HBR1, Kaye was the Director of Global Events for Nortel Networks and has 33 years of experience in the event industry. Kaye and her team managed events ranging from 100 to 5,000 plus attendees including sales conferences, association conferences, product launches, incentive trips, hospitality events, tradeshows, and road shows.</a:t>
          </a:r>
        </a:p>
        <a:p>
          <a:pPr algn="l"/>
          <a:endParaRPr lang="en-US" sz="1400" b="1" dirty="0" smtClean="0">
            <a:solidFill>
              <a:srgbClr val="000000"/>
            </a:solidFill>
            <a:latin typeface="Century Gothic"/>
            <a:cs typeface="Century Gothic"/>
          </a:endParaRPr>
        </a:p>
        <a:p>
          <a:pPr algn="l"/>
          <a:r>
            <a:rPr lang="en-US" sz="1400" b="1" dirty="0" smtClean="0">
              <a:solidFill>
                <a:srgbClr val="000000"/>
              </a:solidFill>
              <a:latin typeface="Century Gothic"/>
              <a:cs typeface="Century Gothic"/>
            </a:rPr>
            <a:t>Kaye has managed such prestigious events as: Palm Springs International Film Festival, Master’s Golf Tournaments, PGA golf tournaments, US Open, Olympics, Super Bowl, Indy 500 and Formula One racing events globally. Kaye attended University of Houston Victoria and Texas Tech University and is based in Dallas, Texas.</a:t>
          </a:r>
          <a:endParaRPr lang="en-US" sz="1400" b="1" dirty="0">
            <a:solidFill>
              <a:srgbClr val="000000"/>
            </a:solidFill>
            <a:latin typeface="Century Gothic"/>
            <a:cs typeface="Century Gothic"/>
          </a:endParaRPr>
        </a:p>
      </dgm:t>
    </dgm:pt>
    <dgm:pt modelId="{DB6F5EA0-505A-0F41-91C0-662E4033A85D}" type="parTrans" cxnId="{7D4938BE-EA6D-5D47-B792-CD46E61820CF}">
      <dgm:prSet/>
      <dgm:spPr/>
      <dgm:t>
        <a:bodyPr/>
        <a:lstStyle/>
        <a:p>
          <a:endParaRPr lang="en-US"/>
        </a:p>
      </dgm:t>
    </dgm:pt>
    <dgm:pt modelId="{79384396-170D-264C-9DCC-19DB00980A55}" type="sibTrans" cxnId="{7D4938BE-EA6D-5D47-B792-CD46E61820CF}">
      <dgm:prSet/>
      <dgm:spPr/>
      <dgm:t>
        <a:bodyPr/>
        <a:lstStyle/>
        <a:p>
          <a:endParaRPr lang="en-US"/>
        </a:p>
      </dgm:t>
    </dgm:pt>
    <dgm:pt modelId="{F5171529-5FAA-FF46-999B-F2F34FC4FEE9}" type="pres">
      <dgm:prSet presAssocID="{C4B1FD64-84D2-8543-829E-802675B32AE4}" presName="Name0" presStyleCnt="0">
        <dgm:presLayoutVars>
          <dgm:dir/>
          <dgm:resizeHandles val="exact"/>
        </dgm:presLayoutVars>
      </dgm:prSet>
      <dgm:spPr/>
      <dgm:t>
        <a:bodyPr/>
        <a:lstStyle/>
        <a:p>
          <a:endParaRPr lang="en-US"/>
        </a:p>
      </dgm:t>
    </dgm:pt>
    <dgm:pt modelId="{A93BDAB7-09E4-CA46-BF89-C2F10D66A002}" type="pres">
      <dgm:prSet presAssocID="{372C85EC-66E8-B043-ACB2-ED1FD5204313}" presName="composite" presStyleCnt="0"/>
      <dgm:spPr/>
    </dgm:pt>
    <dgm:pt modelId="{CE92A2CE-A99B-BD49-934C-1503AA7FC50C}" type="pres">
      <dgm:prSet presAssocID="{372C85EC-66E8-B043-ACB2-ED1FD5204313}" presName="rect1" presStyleLbl="trAlignAcc1" presStyleIdx="0" presStyleCnt="1" custScaleY="183500">
        <dgm:presLayoutVars>
          <dgm:bulletEnabled val="1"/>
        </dgm:presLayoutVars>
      </dgm:prSet>
      <dgm:spPr/>
      <dgm:t>
        <a:bodyPr/>
        <a:lstStyle/>
        <a:p>
          <a:endParaRPr lang="en-US"/>
        </a:p>
      </dgm:t>
    </dgm:pt>
    <dgm:pt modelId="{B6167EAC-17F3-2E47-9598-F96F068E4BA5}" type="pres">
      <dgm:prSet presAssocID="{372C85EC-66E8-B043-ACB2-ED1FD5204313}" presName="rect2" presStyleLbl="fgImgPlace1" presStyleIdx="0" presStyleCnt="1"/>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Lst>
  <dgm:cxnLst>
    <dgm:cxn modelId="{2379DA92-4CAA-DF46-9017-EFE75D9303AC}" type="presOf" srcId="{C4B1FD64-84D2-8543-829E-802675B32AE4}" destId="{F5171529-5FAA-FF46-999B-F2F34FC4FEE9}" srcOrd="0" destOrd="0" presId="urn:microsoft.com/office/officeart/2008/layout/PictureStrips"/>
    <dgm:cxn modelId="{F2893DA1-D25F-004E-B675-C1C624ECB432}" type="presOf" srcId="{372C85EC-66E8-B043-ACB2-ED1FD5204313}" destId="{CE92A2CE-A99B-BD49-934C-1503AA7FC50C}" srcOrd="0" destOrd="0" presId="urn:microsoft.com/office/officeart/2008/layout/PictureStrips"/>
    <dgm:cxn modelId="{7D4938BE-EA6D-5D47-B792-CD46E61820CF}" srcId="{C4B1FD64-84D2-8543-829E-802675B32AE4}" destId="{372C85EC-66E8-B043-ACB2-ED1FD5204313}" srcOrd="0" destOrd="0" parTransId="{DB6F5EA0-505A-0F41-91C0-662E4033A85D}" sibTransId="{79384396-170D-264C-9DCC-19DB00980A55}"/>
    <dgm:cxn modelId="{66756D6D-D916-F148-93FB-684BBA855CD4}" type="presParOf" srcId="{F5171529-5FAA-FF46-999B-F2F34FC4FEE9}" destId="{A93BDAB7-09E4-CA46-BF89-C2F10D66A002}" srcOrd="0" destOrd="0" presId="urn:microsoft.com/office/officeart/2008/layout/PictureStrips"/>
    <dgm:cxn modelId="{9339BCCA-D61A-744B-B8F5-79F9AA693B6B}" type="presParOf" srcId="{A93BDAB7-09E4-CA46-BF89-C2F10D66A002}" destId="{CE92A2CE-A99B-BD49-934C-1503AA7FC50C}" srcOrd="0" destOrd="0" presId="urn:microsoft.com/office/officeart/2008/layout/PictureStrips"/>
    <dgm:cxn modelId="{3036FFDC-12AF-C04A-9857-C2C2D838A9A8}" type="presParOf" srcId="{A93BDAB7-09E4-CA46-BF89-C2F10D66A002}" destId="{B6167EAC-17F3-2E47-9598-F96F068E4BA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B1FD64-84D2-8543-829E-802675B32AE4}"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US"/>
        </a:p>
      </dgm:t>
    </dgm:pt>
    <dgm:pt modelId="{372C85EC-66E8-B043-ACB2-ED1FD5204313}">
      <dgm:prSet phldrT="[Text]" custT="1"/>
      <dgm:spPr>
        <a:solidFill>
          <a:schemeClr val="accent1">
            <a:hueOff val="0"/>
            <a:satOff val="0"/>
            <a:lumOff val="0"/>
            <a:alpha val="51000"/>
          </a:schemeClr>
        </a:solidFill>
      </dgm:spPr>
      <dgm:t>
        <a:bodyPr/>
        <a:lstStyle/>
        <a:p>
          <a:pPr algn="l"/>
          <a:r>
            <a:rPr lang="en-US" sz="1400" b="1" dirty="0" smtClean="0">
              <a:latin typeface="Century Gothic"/>
              <a:cs typeface="Century Gothic"/>
            </a:rPr>
            <a:t>Kay joined </a:t>
          </a:r>
          <a:r>
            <a:rPr lang="en-US" sz="1400" b="1" dirty="0" err="1" smtClean="0">
              <a:latin typeface="Century Gothic"/>
              <a:cs typeface="Century Gothic"/>
            </a:rPr>
            <a:t>HelmsBriscoe</a:t>
          </a:r>
          <a:r>
            <a:rPr lang="en-US" sz="1400" b="1" dirty="0" smtClean="0">
              <a:latin typeface="Century Gothic"/>
              <a:cs typeface="Century Gothic"/>
            </a:rPr>
            <a:t> </a:t>
          </a:r>
          <a:r>
            <a:rPr lang="en-US" sz="1400" b="1" dirty="0" err="1" smtClean="0">
              <a:latin typeface="Century Gothic"/>
              <a:cs typeface="Century Gothic"/>
            </a:rPr>
            <a:t>ResourceOne</a:t>
          </a:r>
          <a:r>
            <a:rPr lang="en-US" sz="1400" b="1" dirty="0" smtClean="0">
              <a:latin typeface="Century Gothic"/>
              <a:cs typeface="Century Gothic"/>
            </a:rPr>
            <a:t> as a Director, Global Sales in 2012. With over 20 years in the event industry, Kay’s experience and enthusiasm for excellent event design and customer service enhances the remarkable team of professionals associated with the HBR1 organization.  </a:t>
          </a:r>
        </a:p>
        <a:p>
          <a:pPr algn="l"/>
          <a:endParaRPr lang="en-US" sz="1400" b="1" dirty="0" smtClean="0">
            <a:latin typeface="Century Gothic"/>
            <a:cs typeface="Century Gothic"/>
          </a:endParaRPr>
        </a:p>
        <a:p>
          <a:pPr algn="l"/>
          <a:r>
            <a:rPr lang="en-US" sz="1400" b="1" dirty="0" smtClean="0">
              <a:latin typeface="Century Gothic"/>
              <a:cs typeface="Century Gothic"/>
            </a:rPr>
            <a:t>Prior to HBR1, Kay spent nine year with </a:t>
          </a:r>
          <a:r>
            <a:rPr lang="en-US" sz="1400" b="1" dirty="0" err="1" smtClean="0">
              <a:latin typeface="Century Gothic"/>
              <a:cs typeface="Century Gothic"/>
            </a:rPr>
            <a:t>JCPenney</a:t>
          </a:r>
          <a:r>
            <a:rPr lang="en-US" sz="1400" b="1" dirty="0" smtClean="0">
              <a:latin typeface="Century Gothic"/>
              <a:cs typeface="Century Gothic"/>
            </a:rPr>
            <a:t> directing company initiatives for events such as store managers conferences, incentive programs, charity fundraisers, analyst and board of directors meetings ranging in attendance up to 4,500.  She was also responsible for meeting and events held within the 70,000 sq. ft. of combined function space at the </a:t>
          </a:r>
          <a:r>
            <a:rPr lang="en-US" sz="1400" b="1" dirty="0" err="1" smtClean="0">
              <a:latin typeface="Century Gothic"/>
              <a:cs typeface="Century Gothic"/>
            </a:rPr>
            <a:t>JCPenney</a:t>
          </a:r>
          <a:r>
            <a:rPr lang="en-US" sz="1400" b="1" dirty="0" smtClean="0">
              <a:latin typeface="Century Gothic"/>
              <a:cs typeface="Century Gothic"/>
            </a:rPr>
            <a:t> corporate office where she managed a team of 10 meeting planners.  While working with Sprint, RIA Thomson Reuters and Pearle Vision, Kay was the program director for major golf tournaments, national tradeshows, key Client events, medical continuing education programs and national franchise conferences giving her a vast range of expertise.  Kay is actively involved in philanthropic efforts where she offers her experience in fundraising and serves on the board of directors and advisory council of various nonprofit organizations. She is based in Dallas, Texas.</a:t>
          </a:r>
          <a:endParaRPr lang="en-US" sz="1800" b="1" dirty="0">
            <a:solidFill>
              <a:srgbClr val="000000"/>
            </a:solidFill>
            <a:latin typeface="Century Gothic"/>
            <a:cs typeface="Century Gothic"/>
          </a:endParaRPr>
        </a:p>
      </dgm:t>
    </dgm:pt>
    <dgm:pt modelId="{DB6F5EA0-505A-0F41-91C0-662E4033A85D}" type="parTrans" cxnId="{7D4938BE-EA6D-5D47-B792-CD46E61820CF}">
      <dgm:prSet/>
      <dgm:spPr/>
      <dgm:t>
        <a:bodyPr/>
        <a:lstStyle/>
        <a:p>
          <a:endParaRPr lang="en-US"/>
        </a:p>
      </dgm:t>
    </dgm:pt>
    <dgm:pt modelId="{79384396-170D-264C-9DCC-19DB00980A55}" type="sibTrans" cxnId="{7D4938BE-EA6D-5D47-B792-CD46E61820CF}">
      <dgm:prSet/>
      <dgm:spPr/>
      <dgm:t>
        <a:bodyPr/>
        <a:lstStyle/>
        <a:p>
          <a:endParaRPr lang="en-US"/>
        </a:p>
      </dgm:t>
    </dgm:pt>
    <dgm:pt modelId="{F5171529-5FAA-FF46-999B-F2F34FC4FEE9}" type="pres">
      <dgm:prSet presAssocID="{C4B1FD64-84D2-8543-829E-802675B32AE4}" presName="Name0" presStyleCnt="0">
        <dgm:presLayoutVars>
          <dgm:dir/>
          <dgm:resizeHandles val="exact"/>
        </dgm:presLayoutVars>
      </dgm:prSet>
      <dgm:spPr/>
      <dgm:t>
        <a:bodyPr/>
        <a:lstStyle/>
        <a:p>
          <a:endParaRPr lang="en-US"/>
        </a:p>
      </dgm:t>
    </dgm:pt>
    <dgm:pt modelId="{A93BDAB7-09E4-CA46-BF89-C2F10D66A002}" type="pres">
      <dgm:prSet presAssocID="{372C85EC-66E8-B043-ACB2-ED1FD5204313}" presName="composite" presStyleCnt="0"/>
      <dgm:spPr/>
    </dgm:pt>
    <dgm:pt modelId="{CE92A2CE-A99B-BD49-934C-1503AA7FC50C}" type="pres">
      <dgm:prSet presAssocID="{372C85EC-66E8-B043-ACB2-ED1FD5204313}" presName="rect1" presStyleLbl="trAlignAcc1" presStyleIdx="0" presStyleCnt="1" custScaleY="183500">
        <dgm:presLayoutVars>
          <dgm:bulletEnabled val="1"/>
        </dgm:presLayoutVars>
      </dgm:prSet>
      <dgm:spPr/>
      <dgm:t>
        <a:bodyPr/>
        <a:lstStyle/>
        <a:p>
          <a:endParaRPr lang="en-US"/>
        </a:p>
      </dgm:t>
    </dgm:pt>
    <dgm:pt modelId="{B6167EAC-17F3-2E47-9598-F96F068E4BA5}" type="pres">
      <dgm:prSet presAssocID="{372C85EC-66E8-B043-ACB2-ED1FD5204313}" presName="rect2" presStyleLbl="fgImgPlace1" presStyleIdx="0" presStyleCnt="1"/>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Lst>
  <dgm:cxnLst>
    <dgm:cxn modelId="{68AEE545-1598-274F-8767-BC24B951B02E}" type="presOf" srcId="{C4B1FD64-84D2-8543-829E-802675B32AE4}" destId="{F5171529-5FAA-FF46-999B-F2F34FC4FEE9}" srcOrd="0" destOrd="0" presId="urn:microsoft.com/office/officeart/2008/layout/PictureStrips"/>
    <dgm:cxn modelId="{E744C3DD-0ADF-F346-BB92-D5F60A895786}" type="presOf" srcId="{372C85EC-66E8-B043-ACB2-ED1FD5204313}" destId="{CE92A2CE-A99B-BD49-934C-1503AA7FC50C}" srcOrd="0" destOrd="0" presId="urn:microsoft.com/office/officeart/2008/layout/PictureStrips"/>
    <dgm:cxn modelId="{7D4938BE-EA6D-5D47-B792-CD46E61820CF}" srcId="{C4B1FD64-84D2-8543-829E-802675B32AE4}" destId="{372C85EC-66E8-B043-ACB2-ED1FD5204313}" srcOrd="0" destOrd="0" parTransId="{DB6F5EA0-505A-0F41-91C0-662E4033A85D}" sibTransId="{79384396-170D-264C-9DCC-19DB00980A55}"/>
    <dgm:cxn modelId="{5BB4778A-465F-1343-83E9-D94EEFF83EE6}" type="presParOf" srcId="{F5171529-5FAA-FF46-999B-F2F34FC4FEE9}" destId="{A93BDAB7-09E4-CA46-BF89-C2F10D66A002}" srcOrd="0" destOrd="0" presId="urn:microsoft.com/office/officeart/2008/layout/PictureStrips"/>
    <dgm:cxn modelId="{2B80DE9C-B124-5A42-82D4-654C13F9D1A2}" type="presParOf" srcId="{A93BDAB7-09E4-CA46-BF89-C2F10D66A002}" destId="{CE92A2CE-A99B-BD49-934C-1503AA7FC50C}" srcOrd="0" destOrd="0" presId="urn:microsoft.com/office/officeart/2008/layout/PictureStrips"/>
    <dgm:cxn modelId="{2437944D-4064-6241-BA9D-C0DDB2DBB246}" type="presParOf" srcId="{A93BDAB7-09E4-CA46-BF89-C2F10D66A002}" destId="{B6167EAC-17F3-2E47-9598-F96F068E4BA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B1FD64-84D2-8543-829E-802675B32AE4}"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US"/>
        </a:p>
      </dgm:t>
    </dgm:pt>
    <dgm:pt modelId="{372C85EC-66E8-B043-ACB2-ED1FD5204313}">
      <dgm:prSet phldrT="[Text]" custT="1"/>
      <dgm:spPr>
        <a:solidFill>
          <a:schemeClr val="accent1">
            <a:hueOff val="0"/>
            <a:satOff val="0"/>
            <a:lumOff val="0"/>
            <a:alpha val="51000"/>
          </a:schemeClr>
        </a:solidFill>
      </dgm:spPr>
      <dgm:t>
        <a:bodyPr/>
        <a:lstStyle/>
        <a:p>
          <a:pPr algn="l"/>
          <a:r>
            <a:rPr lang="en-US" sz="1400" b="1" dirty="0" smtClean="0">
              <a:latin typeface="Century Gothic"/>
              <a:cs typeface="Century Gothic"/>
            </a:rPr>
            <a:t>Laura joined </a:t>
          </a:r>
          <a:r>
            <a:rPr lang="en-US" sz="1400" b="1" dirty="0" err="1" smtClean="0">
              <a:latin typeface="Century Gothic"/>
              <a:cs typeface="Century Gothic"/>
            </a:rPr>
            <a:t>HelmsBriscoe</a:t>
          </a:r>
          <a:r>
            <a:rPr lang="en-US" sz="1400" b="1" dirty="0" smtClean="0">
              <a:latin typeface="Century Gothic"/>
              <a:cs typeface="Century Gothic"/>
            </a:rPr>
            <a:t> </a:t>
          </a:r>
          <a:r>
            <a:rPr lang="en-US" sz="1400" b="1" dirty="0" err="1" smtClean="0">
              <a:latin typeface="Century Gothic"/>
              <a:cs typeface="Century Gothic"/>
            </a:rPr>
            <a:t>ResourceOne</a:t>
          </a:r>
          <a:r>
            <a:rPr lang="en-US" sz="1400" b="1" dirty="0" smtClean="0">
              <a:latin typeface="Century Gothic"/>
              <a:cs typeface="Century Gothic"/>
            </a:rPr>
            <a:t> in 2003.  After two years of operating programs with HBR1, Laura moved into a sales role, managing all HB territories and a number of Clients over the course of the following 5 years.  In addition to managing her Clients, she is now enjoying promoting </a:t>
          </a:r>
          <a:r>
            <a:rPr lang="en-US" sz="1400" b="1" dirty="0" err="1" smtClean="0">
              <a:latin typeface="Century Gothic"/>
              <a:cs typeface="Century Gothic"/>
            </a:rPr>
            <a:t>ResourceOne</a:t>
          </a:r>
          <a:r>
            <a:rPr lang="en-US" sz="1400" b="1" dirty="0" smtClean="0">
              <a:latin typeface="Century Gothic"/>
              <a:cs typeface="Century Gothic"/>
            </a:rPr>
            <a:t> as Director of Operations handling personnel issues, training, contracts, financials and overall structure for the HBR1 team.  Laura began her meeting planning career in Southern California in 1994.  Working in the Sales &amp; Marketing department for Canon USA, Inc. she managed large-scale events such as national sales meetings, kick-offs, incentive trips, dealer non-disclosures, tradeshows, trainings, celebrity golf tournaments and charity fundraisers. </a:t>
          </a:r>
        </a:p>
        <a:p>
          <a:pPr algn="l"/>
          <a:r>
            <a:rPr lang="en-US" sz="1400" b="1" dirty="0" smtClean="0">
              <a:latin typeface="Century Gothic"/>
              <a:cs typeface="Century Gothic"/>
            </a:rPr>
            <a:t>After a move with her husband to Dallas, Texas, Laura joined the Texas District of Merrill Lynch.  She managed approximately 40 events per year including high-end sales incentive trips, trainings, seminars, senior management road shows, and Client hospitality events.  As a Program Director for </a:t>
          </a:r>
          <a:r>
            <a:rPr lang="en-US" sz="1400" b="1" dirty="0" err="1" smtClean="0">
              <a:latin typeface="Century Gothic"/>
              <a:cs typeface="Century Gothic"/>
            </a:rPr>
            <a:t>HelmsBriscoe</a:t>
          </a:r>
          <a:r>
            <a:rPr lang="en-US" sz="1400" b="1" dirty="0" smtClean="0">
              <a:latin typeface="Century Gothic"/>
              <a:cs typeface="Century Gothic"/>
            </a:rPr>
            <a:t> </a:t>
          </a:r>
          <a:r>
            <a:rPr lang="en-US" sz="1400" b="1" dirty="0" err="1" smtClean="0">
              <a:latin typeface="Century Gothic"/>
              <a:cs typeface="Century Gothic"/>
            </a:rPr>
            <a:t>ResourceOne</a:t>
          </a:r>
          <a:r>
            <a:rPr lang="en-US" sz="1400" b="1" dirty="0" smtClean="0">
              <a:latin typeface="Century Gothic"/>
              <a:cs typeface="Century Gothic"/>
            </a:rPr>
            <a:t>, Laura worked with a host of Clients ranging from associations to Fortune 500 corporations.  Event types she managed included tradeshows, cruises, association conferences, sales kick-offs, multi-city webcasts, and incentive trips (both domestic and international). Laura holds a BA in Political Science from </a:t>
          </a:r>
          <a:r>
            <a:rPr lang="en-US" sz="1400" b="1" dirty="0" err="1" smtClean="0">
              <a:latin typeface="Century Gothic"/>
              <a:cs typeface="Century Gothic"/>
            </a:rPr>
            <a:t>Biola</a:t>
          </a:r>
          <a:r>
            <a:rPr lang="en-US" sz="1400" b="1" dirty="0" smtClean="0">
              <a:latin typeface="Century Gothic"/>
              <a:cs typeface="Century Gothic"/>
            </a:rPr>
            <a:t> University and is based in Dallas, Texas. </a:t>
          </a:r>
          <a:endParaRPr lang="en-US" sz="1400" b="1" dirty="0">
            <a:solidFill>
              <a:srgbClr val="000000"/>
            </a:solidFill>
            <a:latin typeface="Century Gothic"/>
            <a:cs typeface="Century Gothic"/>
          </a:endParaRPr>
        </a:p>
      </dgm:t>
    </dgm:pt>
    <dgm:pt modelId="{DB6F5EA0-505A-0F41-91C0-662E4033A85D}" type="parTrans" cxnId="{7D4938BE-EA6D-5D47-B792-CD46E61820CF}">
      <dgm:prSet/>
      <dgm:spPr/>
      <dgm:t>
        <a:bodyPr/>
        <a:lstStyle/>
        <a:p>
          <a:endParaRPr lang="en-US"/>
        </a:p>
      </dgm:t>
    </dgm:pt>
    <dgm:pt modelId="{79384396-170D-264C-9DCC-19DB00980A55}" type="sibTrans" cxnId="{7D4938BE-EA6D-5D47-B792-CD46E61820CF}">
      <dgm:prSet/>
      <dgm:spPr/>
      <dgm:t>
        <a:bodyPr/>
        <a:lstStyle/>
        <a:p>
          <a:endParaRPr lang="en-US"/>
        </a:p>
      </dgm:t>
    </dgm:pt>
    <dgm:pt modelId="{F5171529-5FAA-FF46-999B-F2F34FC4FEE9}" type="pres">
      <dgm:prSet presAssocID="{C4B1FD64-84D2-8543-829E-802675B32AE4}" presName="Name0" presStyleCnt="0">
        <dgm:presLayoutVars>
          <dgm:dir/>
          <dgm:resizeHandles val="exact"/>
        </dgm:presLayoutVars>
      </dgm:prSet>
      <dgm:spPr/>
      <dgm:t>
        <a:bodyPr/>
        <a:lstStyle/>
        <a:p>
          <a:endParaRPr lang="en-US"/>
        </a:p>
      </dgm:t>
    </dgm:pt>
    <dgm:pt modelId="{A93BDAB7-09E4-CA46-BF89-C2F10D66A002}" type="pres">
      <dgm:prSet presAssocID="{372C85EC-66E8-B043-ACB2-ED1FD5204313}" presName="composite" presStyleCnt="0"/>
      <dgm:spPr/>
    </dgm:pt>
    <dgm:pt modelId="{CE92A2CE-A99B-BD49-934C-1503AA7FC50C}" type="pres">
      <dgm:prSet presAssocID="{372C85EC-66E8-B043-ACB2-ED1FD5204313}" presName="rect1" presStyleLbl="trAlignAcc1" presStyleIdx="0" presStyleCnt="1" custScaleY="183500">
        <dgm:presLayoutVars>
          <dgm:bulletEnabled val="1"/>
        </dgm:presLayoutVars>
      </dgm:prSet>
      <dgm:spPr/>
      <dgm:t>
        <a:bodyPr/>
        <a:lstStyle/>
        <a:p>
          <a:endParaRPr lang="en-US"/>
        </a:p>
      </dgm:t>
    </dgm:pt>
    <dgm:pt modelId="{B6167EAC-17F3-2E47-9598-F96F068E4BA5}" type="pres">
      <dgm:prSet presAssocID="{372C85EC-66E8-B043-ACB2-ED1FD5204313}" presName="rect2" presStyleLbl="fgImgPlace1" presStyleIdx="0" presStyleCnt="1"/>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Lst>
  <dgm:cxnLst>
    <dgm:cxn modelId="{858841C2-7711-854E-B858-D4C669FFF0B1}" type="presOf" srcId="{372C85EC-66E8-B043-ACB2-ED1FD5204313}" destId="{CE92A2CE-A99B-BD49-934C-1503AA7FC50C}" srcOrd="0" destOrd="0" presId="urn:microsoft.com/office/officeart/2008/layout/PictureStrips"/>
    <dgm:cxn modelId="{DB98981D-2931-444C-86BB-55743ECC8C60}" type="presOf" srcId="{C4B1FD64-84D2-8543-829E-802675B32AE4}" destId="{F5171529-5FAA-FF46-999B-F2F34FC4FEE9}" srcOrd="0" destOrd="0" presId="urn:microsoft.com/office/officeart/2008/layout/PictureStrips"/>
    <dgm:cxn modelId="{7D4938BE-EA6D-5D47-B792-CD46E61820CF}" srcId="{C4B1FD64-84D2-8543-829E-802675B32AE4}" destId="{372C85EC-66E8-B043-ACB2-ED1FD5204313}" srcOrd="0" destOrd="0" parTransId="{DB6F5EA0-505A-0F41-91C0-662E4033A85D}" sibTransId="{79384396-170D-264C-9DCC-19DB00980A55}"/>
    <dgm:cxn modelId="{A037CBEA-471C-9A47-A271-16B7CC06CD47}" type="presParOf" srcId="{F5171529-5FAA-FF46-999B-F2F34FC4FEE9}" destId="{A93BDAB7-09E4-CA46-BF89-C2F10D66A002}" srcOrd="0" destOrd="0" presId="urn:microsoft.com/office/officeart/2008/layout/PictureStrips"/>
    <dgm:cxn modelId="{8DB1FA4A-4561-4C42-BCD6-9F979273A68C}" type="presParOf" srcId="{A93BDAB7-09E4-CA46-BF89-C2F10D66A002}" destId="{CE92A2CE-A99B-BD49-934C-1503AA7FC50C}" srcOrd="0" destOrd="0" presId="urn:microsoft.com/office/officeart/2008/layout/PictureStrips"/>
    <dgm:cxn modelId="{03588ED6-C7B6-294D-A3C6-7A62CFF4345A}" type="presParOf" srcId="{A93BDAB7-09E4-CA46-BF89-C2F10D66A002}" destId="{B6167EAC-17F3-2E47-9598-F96F068E4BA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8D7469-CA8E-4281-91F2-6D152C718B6B}"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9C73B744-152F-47F7-97B6-50018445C1EA}">
      <dgm:prSet phldrT="[Text]"/>
      <dgm:spPr/>
      <dgm:t>
        <a:bodyPr/>
        <a:lstStyle/>
        <a:p>
          <a:r>
            <a:rPr lang="en-US" dirty="0" smtClean="0">
              <a:latin typeface="Century Gothic"/>
              <a:cs typeface="Century Gothic"/>
            </a:rPr>
            <a:t>Corporate Meetings</a:t>
          </a:r>
          <a:endParaRPr lang="en-US" dirty="0">
            <a:latin typeface="Century Gothic"/>
            <a:cs typeface="Century Gothic"/>
          </a:endParaRPr>
        </a:p>
      </dgm:t>
    </dgm:pt>
    <dgm:pt modelId="{CC977DE5-C7E0-4A42-9102-CF087DFDF8B8}" type="parTrans" cxnId="{31FB44FC-A8A9-4CBF-8339-5D5536BCD4FF}">
      <dgm:prSet/>
      <dgm:spPr/>
      <dgm:t>
        <a:bodyPr/>
        <a:lstStyle/>
        <a:p>
          <a:endParaRPr lang="en-US">
            <a:latin typeface="Century Gothic"/>
            <a:cs typeface="Century Gothic"/>
          </a:endParaRPr>
        </a:p>
      </dgm:t>
    </dgm:pt>
    <dgm:pt modelId="{39B51F52-8647-4628-AFC9-4665106C1650}" type="sibTrans" cxnId="{31FB44FC-A8A9-4CBF-8339-5D5536BCD4FF}">
      <dgm:prSet/>
      <dgm:spPr/>
      <dgm:t>
        <a:bodyPr/>
        <a:lstStyle/>
        <a:p>
          <a:endParaRPr lang="en-US">
            <a:latin typeface="Century Gothic"/>
            <a:cs typeface="Century Gothic"/>
          </a:endParaRPr>
        </a:p>
      </dgm:t>
    </dgm:pt>
    <dgm:pt modelId="{753E96B0-F1B7-4B19-994A-50512FAC5452}">
      <dgm:prSet phldrT="[Text]"/>
      <dgm:spPr/>
      <dgm:t>
        <a:bodyPr/>
        <a:lstStyle/>
        <a:p>
          <a:r>
            <a:rPr lang="en-US" dirty="0" smtClean="0">
              <a:latin typeface="Century Gothic"/>
              <a:cs typeface="Century Gothic"/>
            </a:rPr>
            <a:t>Annual Meetings, Sales &amp; Marketing Meetings</a:t>
          </a:r>
          <a:endParaRPr lang="en-US" dirty="0">
            <a:latin typeface="Century Gothic"/>
            <a:cs typeface="Century Gothic"/>
          </a:endParaRPr>
        </a:p>
      </dgm:t>
    </dgm:pt>
    <dgm:pt modelId="{1455DCE7-570D-4982-9B15-C9D1DE6E6AAF}" type="parTrans" cxnId="{77B44071-CF6B-4177-B20C-A4122E3EF5B9}">
      <dgm:prSet/>
      <dgm:spPr/>
      <dgm:t>
        <a:bodyPr/>
        <a:lstStyle/>
        <a:p>
          <a:endParaRPr lang="en-US">
            <a:latin typeface="Century Gothic"/>
            <a:cs typeface="Century Gothic"/>
          </a:endParaRPr>
        </a:p>
      </dgm:t>
    </dgm:pt>
    <dgm:pt modelId="{AD10E1D5-DF94-4A72-8557-B81F1D6A345B}" type="sibTrans" cxnId="{77B44071-CF6B-4177-B20C-A4122E3EF5B9}">
      <dgm:prSet/>
      <dgm:spPr/>
      <dgm:t>
        <a:bodyPr/>
        <a:lstStyle/>
        <a:p>
          <a:endParaRPr lang="en-US">
            <a:latin typeface="Century Gothic"/>
            <a:cs typeface="Century Gothic"/>
          </a:endParaRPr>
        </a:p>
      </dgm:t>
    </dgm:pt>
    <dgm:pt modelId="{B6AC43C7-7CC7-4D37-A866-E958867BB545}">
      <dgm:prSet phldrT="[Text]"/>
      <dgm:spPr/>
      <dgm:t>
        <a:bodyPr/>
        <a:lstStyle/>
        <a:p>
          <a:r>
            <a:rPr lang="en-US" dirty="0" smtClean="0">
              <a:latin typeface="Century Gothic"/>
              <a:cs typeface="Century Gothic"/>
            </a:rPr>
            <a:t>Incentive Programs</a:t>
          </a:r>
          <a:endParaRPr lang="en-US" dirty="0">
            <a:latin typeface="Century Gothic"/>
            <a:cs typeface="Century Gothic"/>
          </a:endParaRPr>
        </a:p>
      </dgm:t>
    </dgm:pt>
    <dgm:pt modelId="{EBB36E1D-1530-4B8B-A496-99BD9D2DDC48}" type="parTrans" cxnId="{AD26F767-2E22-45C9-AC5A-00680DBC1B5D}">
      <dgm:prSet/>
      <dgm:spPr/>
      <dgm:t>
        <a:bodyPr/>
        <a:lstStyle/>
        <a:p>
          <a:endParaRPr lang="en-US">
            <a:latin typeface="Century Gothic"/>
            <a:cs typeface="Century Gothic"/>
          </a:endParaRPr>
        </a:p>
      </dgm:t>
    </dgm:pt>
    <dgm:pt modelId="{FB129D32-145E-4F81-AF4D-43CEBE3D7A34}" type="sibTrans" cxnId="{AD26F767-2E22-45C9-AC5A-00680DBC1B5D}">
      <dgm:prSet/>
      <dgm:spPr/>
      <dgm:t>
        <a:bodyPr/>
        <a:lstStyle/>
        <a:p>
          <a:endParaRPr lang="en-US">
            <a:latin typeface="Century Gothic"/>
            <a:cs typeface="Century Gothic"/>
          </a:endParaRPr>
        </a:p>
      </dgm:t>
    </dgm:pt>
    <dgm:pt modelId="{E17F0251-AC68-493A-8FF3-D0D38D6A8EBF}">
      <dgm:prSet phldrT="[Text]"/>
      <dgm:spPr/>
      <dgm:t>
        <a:bodyPr/>
        <a:lstStyle/>
        <a:p>
          <a:r>
            <a:rPr lang="en-US" dirty="0" smtClean="0">
              <a:latin typeface="Century Gothic"/>
              <a:cs typeface="Century Gothic"/>
            </a:rPr>
            <a:t>Sales Incentive Programs</a:t>
          </a:r>
          <a:endParaRPr lang="en-US" dirty="0">
            <a:latin typeface="Century Gothic"/>
            <a:cs typeface="Century Gothic"/>
          </a:endParaRPr>
        </a:p>
      </dgm:t>
    </dgm:pt>
    <dgm:pt modelId="{B80BE595-4FEC-4584-8E20-1805706CB4BE}" type="parTrans" cxnId="{0102A18A-8158-47D4-B1FA-B25AAAD80F75}">
      <dgm:prSet/>
      <dgm:spPr/>
      <dgm:t>
        <a:bodyPr/>
        <a:lstStyle/>
        <a:p>
          <a:endParaRPr lang="en-US">
            <a:latin typeface="Century Gothic"/>
            <a:cs typeface="Century Gothic"/>
          </a:endParaRPr>
        </a:p>
      </dgm:t>
    </dgm:pt>
    <dgm:pt modelId="{93216E54-61EA-42D5-A271-5EFCBA675A2E}" type="sibTrans" cxnId="{0102A18A-8158-47D4-B1FA-B25AAAD80F75}">
      <dgm:prSet/>
      <dgm:spPr/>
      <dgm:t>
        <a:bodyPr/>
        <a:lstStyle/>
        <a:p>
          <a:endParaRPr lang="en-US">
            <a:latin typeface="Century Gothic"/>
            <a:cs typeface="Century Gothic"/>
          </a:endParaRPr>
        </a:p>
      </dgm:t>
    </dgm:pt>
    <dgm:pt modelId="{2B88AE05-0785-41AB-A146-A99535735FC8}">
      <dgm:prSet phldrT="[Text]"/>
      <dgm:spPr/>
      <dgm:t>
        <a:bodyPr/>
        <a:lstStyle/>
        <a:p>
          <a:r>
            <a:rPr lang="en-US" dirty="0" smtClean="0">
              <a:latin typeface="Century Gothic"/>
              <a:cs typeface="Century Gothic"/>
            </a:rPr>
            <a:t>Conferences &amp; Tradeshows</a:t>
          </a:r>
          <a:endParaRPr lang="en-US" dirty="0">
            <a:latin typeface="Century Gothic"/>
            <a:cs typeface="Century Gothic"/>
          </a:endParaRPr>
        </a:p>
      </dgm:t>
    </dgm:pt>
    <dgm:pt modelId="{982F42F0-37CA-45B1-BEEB-707950045A8D}" type="parTrans" cxnId="{56D2B5AD-FAB6-4A76-8708-FE6B7E350EF3}">
      <dgm:prSet/>
      <dgm:spPr/>
      <dgm:t>
        <a:bodyPr/>
        <a:lstStyle/>
        <a:p>
          <a:endParaRPr lang="en-US">
            <a:latin typeface="Century Gothic"/>
            <a:cs typeface="Century Gothic"/>
          </a:endParaRPr>
        </a:p>
      </dgm:t>
    </dgm:pt>
    <dgm:pt modelId="{829C02C4-0364-460C-BA8C-8C84309299FD}" type="sibTrans" cxnId="{56D2B5AD-FAB6-4A76-8708-FE6B7E350EF3}">
      <dgm:prSet/>
      <dgm:spPr/>
      <dgm:t>
        <a:bodyPr/>
        <a:lstStyle/>
        <a:p>
          <a:endParaRPr lang="en-US">
            <a:latin typeface="Century Gothic"/>
            <a:cs typeface="Century Gothic"/>
          </a:endParaRPr>
        </a:p>
      </dgm:t>
    </dgm:pt>
    <dgm:pt modelId="{55312D61-3082-4F58-9E30-6A58086B6322}">
      <dgm:prSet phldrT="[Text]"/>
      <dgm:spPr/>
      <dgm:t>
        <a:bodyPr/>
        <a:lstStyle/>
        <a:p>
          <a:r>
            <a:rPr lang="en-US" dirty="0" smtClean="0">
              <a:latin typeface="Century Gothic"/>
              <a:cs typeface="Century Gothic"/>
            </a:rPr>
            <a:t>Multi-Track Conferences</a:t>
          </a:r>
          <a:endParaRPr lang="en-US" dirty="0">
            <a:latin typeface="Century Gothic"/>
            <a:cs typeface="Century Gothic"/>
          </a:endParaRPr>
        </a:p>
      </dgm:t>
    </dgm:pt>
    <dgm:pt modelId="{FF982A0F-0943-42EA-99F3-80F56981E30E}" type="parTrans" cxnId="{BFF9215D-DFEF-4BB1-BD9F-F26E16F3A9CE}">
      <dgm:prSet/>
      <dgm:spPr/>
      <dgm:t>
        <a:bodyPr/>
        <a:lstStyle/>
        <a:p>
          <a:endParaRPr lang="en-US">
            <a:latin typeface="Century Gothic"/>
            <a:cs typeface="Century Gothic"/>
          </a:endParaRPr>
        </a:p>
      </dgm:t>
    </dgm:pt>
    <dgm:pt modelId="{6CF0CF18-EEE0-4BCE-9DC7-002F45C9FC48}" type="sibTrans" cxnId="{BFF9215D-DFEF-4BB1-BD9F-F26E16F3A9CE}">
      <dgm:prSet/>
      <dgm:spPr/>
      <dgm:t>
        <a:bodyPr/>
        <a:lstStyle/>
        <a:p>
          <a:endParaRPr lang="en-US">
            <a:latin typeface="Century Gothic"/>
            <a:cs typeface="Century Gothic"/>
          </a:endParaRPr>
        </a:p>
      </dgm:t>
    </dgm:pt>
    <dgm:pt modelId="{C42EFBCA-C369-4316-B9B1-F0015C335434}">
      <dgm:prSet phldrT="[Text]"/>
      <dgm:spPr/>
      <dgm:t>
        <a:bodyPr/>
        <a:lstStyle/>
        <a:p>
          <a:r>
            <a:rPr lang="en-US" dirty="0" smtClean="0">
              <a:latin typeface="Century Gothic"/>
              <a:cs typeface="Century Gothic"/>
            </a:rPr>
            <a:t>CEO Summits/Board of Director’s Meetings</a:t>
          </a:r>
          <a:endParaRPr lang="en-US" dirty="0">
            <a:latin typeface="Century Gothic"/>
            <a:cs typeface="Century Gothic"/>
          </a:endParaRPr>
        </a:p>
      </dgm:t>
    </dgm:pt>
    <dgm:pt modelId="{0B9C6A2D-94F4-499B-B256-2464D1199ADE}" type="parTrans" cxnId="{15BE81F8-EC90-478B-A044-858D7EC0602B}">
      <dgm:prSet/>
      <dgm:spPr/>
      <dgm:t>
        <a:bodyPr/>
        <a:lstStyle/>
        <a:p>
          <a:endParaRPr lang="en-US">
            <a:latin typeface="Century Gothic"/>
            <a:cs typeface="Century Gothic"/>
          </a:endParaRPr>
        </a:p>
      </dgm:t>
    </dgm:pt>
    <dgm:pt modelId="{CD2D4C16-FFB4-422E-AEE3-20D1D2F040CB}" type="sibTrans" cxnId="{15BE81F8-EC90-478B-A044-858D7EC0602B}">
      <dgm:prSet/>
      <dgm:spPr/>
      <dgm:t>
        <a:bodyPr/>
        <a:lstStyle/>
        <a:p>
          <a:endParaRPr lang="en-US">
            <a:latin typeface="Century Gothic"/>
            <a:cs typeface="Century Gothic"/>
          </a:endParaRPr>
        </a:p>
      </dgm:t>
    </dgm:pt>
    <dgm:pt modelId="{E35CFF44-64EC-4D6E-AF5C-E5209D51DBF7}">
      <dgm:prSet phldrT="[Text]"/>
      <dgm:spPr/>
      <dgm:t>
        <a:bodyPr/>
        <a:lstStyle/>
        <a:p>
          <a:r>
            <a:rPr lang="en-US" dirty="0" smtClean="0">
              <a:latin typeface="Century Gothic"/>
              <a:cs typeface="Century Gothic"/>
            </a:rPr>
            <a:t>Investigator Meetings  / Board Meetings</a:t>
          </a:r>
          <a:endParaRPr lang="en-US" dirty="0">
            <a:latin typeface="Century Gothic"/>
            <a:cs typeface="Century Gothic"/>
          </a:endParaRPr>
        </a:p>
      </dgm:t>
    </dgm:pt>
    <dgm:pt modelId="{43D670E5-DCD7-4A6A-A530-721D2D805B60}" type="parTrans" cxnId="{CD4EE0A5-B2EB-46C7-89B3-C6A447CDB564}">
      <dgm:prSet/>
      <dgm:spPr/>
      <dgm:t>
        <a:bodyPr/>
        <a:lstStyle/>
        <a:p>
          <a:endParaRPr lang="en-US">
            <a:latin typeface="Century Gothic"/>
            <a:cs typeface="Century Gothic"/>
          </a:endParaRPr>
        </a:p>
      </dgm:t>
    </dgm:pt>
    <dgm:pt modelId="{068E2F3D-BD1E-4ADC-A66F-9BDDFEF4B1E4}" type="sibTrans" cxnId="{CD4EE0A5-B2EB-46C7-89B3-C6A447CDB564}">
      <dgm:prSet/>
      <dgm:spPr/>
      <dgm:t>
        <a:bodyPr/>
        <a:lstStyle/>
        <a:p>
          <a:endParaRPr lang="en-US">
            <a:latin typeface="Century Gothic"/>
            <a:cs typeface="Century Gothic"/>
          </a:endParaRPr>
        </a:p>
      </dgm:t>
    </dgm:pt>
    <dgm:pt modelId="{287AB271-29A8-420E-ACA3-BC9D85EA2F04}">
      <dgm:prSet phldrT="[Text]"/>
      <dgm:spPr/>
      <dgm:t>
        <a:bodyPr/>
        <a:lstStyle/>
        <a:p>
          <a:r>
            <a:rPr lang="en-US" dirty="0" smtClean="0">
              <a:latin typeface="Century Gothic"/>
              <a:cs typeface="Century Gothic"/>
            </a:rPr>
            <a:t>Weekend Incentive Programs</a:t>
          </a:r>
          <a:endParaRPr lang="en-US" dirty="0">
            <a:latin typeface="Century Gothic"/>
            <a:cs typeface="Century Gothic"/>
          </a:endParaRPr>
        </a:p>
      </dgm:t>
    </dgm:pt>
    <dgm:pt modelId="{13E62B32-B9D4-48E8-B7E2-2DE75CBE42B3}" type="parTrans" cxnId="{93196E67-A1C6-4956-ACAD-CE14C85F2112}">
      <dgm:prSet/>
      <dgm:spPr/>
      <dgm:t>
        <a:bodyPr/>
        <a:lstStyle/>
        <a:p>
          <a:endParaRPr lang="en-US">
            <a:latin typeface="Century Gothic"/>
            <a:cs typeface="Century Gothic"/>
          </a:endParaRPr>
        </a:p>
      </dgm:t>
    </dgm:pt>
    <dgm:pt modelId="{A18BDF89-7D42-49BE-A26B-683F97B06F1C}" type="sibTrans" cxnId="{93196E67-A1C6-4956-ACAD-CE14C85F2112}">
      <dgm:prSet/>
      <dgm:spPr/>
      <dgm:t>
        <a:bodyPr/>
        <a:lstStyle/>
        <a:p>
          <a:endParaRPr lang="en-US">
            <a:latin typeface="Century Gothic"/>
            <a:cs typeface="Century Gothic"/>
          </a:endParaRPr>
        </a:p>
      </dgm:t>
    </dgm:pt>
    <dgm:pt modelId="{F394991A-731C-423B-BD53-1B4E7CCD5B3D}">
      <dgm:prSet phldrT="[Text]"/>
      <dgm:spPr/>
      <dgm:t>
        <a:bodyPr/>
        <a:lstStyle/>
        <a:p>
          <a:r>
            <a:rPr lang="en-US" dirty="0" smtClean="0">
              <a:latin typeface="Century Gothic"/>
              <a:cs typeface="Century Gothic"/>
            </a:rPr>
            <a:t> Incentive Trips</a:t>
          </a:r>
          <a:endParaRPr lang="en-US" dirty="0">
            <a:latin typeface="Century Gothic"/>
            <a:cs typeface="Century Gothic"/>
          </a:endParaRPr>
        </a:p>
      </dgm:t>
    </dgm:pt>
    <dgm:pt modelId="{01737BCC-0223-44BF-B828-1D54A43DDE29}" type="parTrans" cxnId="{4015927D-A975-4309-ADFC-14B53AAA6E66}">
      <dgm:prSet/>
      <dgm:spPr/>
      <dgm:t>
        <a:bodyPr/>
        <a:lstStyle/>
        <a:p>
          <a:endParaRPr lang="en-US">
            <a:latin typeface="Century Gothic"/>
            <a:cs typeface="Century Gothic"/>
          </a:endParaRPr>
        </a:p>
      </dgm:t>
    </dgm:pt>
    <dgm:pt modelId="{564DFBF9-29F7-4DF3-BD40-74A05E013EA2}" type="sibTrans" cxnId="{4015927D-A975-4309-ADFC-14B53AAA6E66}">
      <dgm:prSet/>
      <dgm:spPr/>
      <dgm:t>
        <a:bodyPr/>
        <a:lstStyle/>
        <a:p>
          <a:endParaRPr lang="en-US">
            <a:latin typeface="Century Gothic"/>
            <a:cs typeface="Century Gothic"/>
          </a:endParaRPr>
        </a:p>
      </dgm:t>
    </dgm:pt>
    <dgm:pt modelId="{31666399-5D95-4E4F-A8D3-DEBB87C16AB9}">
      <dgm:prSet phldrT="[Text]"/>
      <dgm:spPr/>
      <dgm:t>
        <a:bodyPr/>
        <a:lstStyle/>
        <a:p>
          <a:r>
            <a:rPr lang="en-US" dirty="0" smtClean="0">
              <a:latin typeface="Century Gothic"/>
              <a:cs typeface="Century Gothic"/>
            </a:rPr>
            <a:t>Domestic &amp; International</a:t>
          </a:r>
          <a:endParaRPr lang="en-US" dirty="0">
            <a:latin typeface="Century Gothic"/>
            <a:cs typeface="Century Gothic"/>
          </a:endParaRPr>
        </a:p>
      </dgm:t>
    </dgm:pt>
    <dgm:pt modelId="{637056F9-0621-44E6-AC6A-E645162C7106}" type="parTrans" cxnId="{C1059D43-10D5-486B-B955-A7F840071B2F}">
      <dgm:prSet/>
      <dgm:spPr/>
      <dgm:t>
        <a:bodyPr/>
        <a:lstStyle/>
        <a:p>
          <a:endParaRPr lang="en-US">
            <a:latin typeface="Century Gothic"/>
            <a:cs typeface="Century Gothic"/>
          </a:endParaRPr>
        </a:p>
      </dgm:t>
    </dgm:pt>
    <dgm:pt modelId="{142DE620-3A5F-468D-A211-9A49E759F2BA}" type="sibTrans" cxnId="{C1059D43-10D5-486B-B955-A7F840071B2F}">
      <dgm:prSet/>
      <dgm:spPr/>
      <dgm:t>
        <a:bodyPr/>
        <a:lstStyle/>
        <a:p>
          <a:endParaRPr lang="en-US">
            <a:latin typeface="Century Gothic"/>
            <a:cs typeface="Century Gothic"/>
          </a:endParaRPr>
        </a:p>
      </dgm:t>
    </dgm:pt>
    <dgm:pt modelId="{E29755D7-22B3-4119-BCAB-46966E28183D}">
      <dgm:prSet phldrT="[Text]"/>
      <dgm:spPr/>
      <dgm:t>
        <a:bodyPr/>
        <a:lstStyle/>
        <a:p>
          <a:r>
            <a:rPr lang="en-US" dirty="0" smtClean="0">
              <a:latin typeface="Century Gothic"/>
              <a:cs typeface="Century Gothic"/>
            </a:rPr>
            <a:t>30 Attendees – 6,000+ Attendees</a:t>
          </a:r>
          <a:endParaRPr lang="en-US" dirty="0">
            <a:latin typeface="Century Gothic"/>
            <a:cs typeface="Century Gothic"/>
          </a:endParaRPr>
        </a:p>
      </dgm:t>
    </dgm:pt>
    <dgm:pt modelId="{166FE154-A682-44AF-B6B1-77712B72F73A}" type="parTrans" cxnId="{76D5AD92-7FA1-4C9C-9AFB-4D202C466327}">
      <dgm:prSet/>
      <dgm:spPr/>
      <dgm:t>
        <a:bodyPr/>
        <a:lstStyle/>
        <a:p>
          <a:endParaRPr lang="en-US">
            <a:latin typeface="Century Gothic"/>
            <a:cs typeface="Century Gothic"/>
          </a:endParaRPr>
        </a:p>
      </dgm:t>
    </dgm:pt>
    <dgm:pt modelId="{C2E0FFEB-47EC-4314-98ED-BEA6FFD248A8}" type="sibTrans" cxnId="{76D5AD92-7FA1-4C9C-9AFB-4D202C466327}">
      <dgm:prSet/>
      <dgm:spPr/>
      <dgm:t>
        <a:bodyPr/>
        <a:lstStyle/>
        <a:p>
          <a:endParaRPr lang="en-US">
            <a:latin typeface="Century Gothic"/>
            <a:cs typeface="Century Gothic"/>
          </a:endParaRPr>
        </a:p>
      </dgm:t>
    </dgm:pt>
    <dgm:pt modelId="{5BD35875-0F6F-4512-8564-0308CFE49E76}">
      <dgm:prSet phldrT="[Text]"/>
      <dgm:spPr/>
      <dgm:t>
        <a:bodyPr/>
        <a:lstStyle/>
        <a:p>
          <a:r>
            <a:rPr lang="en-US" dirty="0" smtClean="0">
              <a:latin typeface="Century Gothic"/>
              <a:cs typeface="Century Gothic"/>
            </a:rPr>
            <a:t>Education &amp; Training</a:t>
          </a:r>
          <a:endParaRPr lang="en-US" dirty="0">
            <a:latin typeface="Century Gothic"/>
            <a:cs typeface="Century Gothic"/>
          </a:endParaRPr>
        </a:p>
      </dgm:t>
    </dgm:pt>
    <dgm:pt modelId="{B0373E26-7A67-41DC-98A3-CAC518ECB0AB}" type="parTrans" cxnId="{D2395A74-CFFE-47E9-B983-63A5E67B4852}">
      <dgm:prSet/>
      <dgm:spPr/>
      <dgm:t>
        <a:bodyPr/>
        <a:lstStyle/>
        <a:p>
          <a:endParaRPr lang="en-US">
            <a:latin typeface="Century Gothic"/>
            <a:cs typeface="Century Gothic"/>
          </a:endParaRPr>
        </a:p>
      </dgm:t>
    </dgm:pt>
    <dgm:pt modelId="{86E20F54-8BB0-4772-A9DB-3AE6B66A787E}" type="sibTrans" cxnId="{D2395A74-CFFE-47E9-B983-63A5E67B4852}">
      <dgm:prSet/>
      <dgm:spPr/>
      <dgm:t>
        <a:bodyPr/>
        <a:lstStyle/>
        <a:p>
          <a:endParaRPr lang="en-US">
            <a:latin typeface="Century Gothic"/>
            <a:cs typeface="Century Gothic"/>
          </a:endParaRPr>
        </a:p>
      </dgm:t>
    </dgm:pt>
    <dgm:pt modelId="{4777659C-E3C3-494E-BA52-C2F6281ED57A}">
      <dgm:prSet phldrT="[Text]"/>
      <dgm:spPr/>
      <dgm:t>
        <a:bodyPr/>
        <a:lstStyle/>
        <a:p>
          <a:r>
            <a:rPr lang="en-US" dirty="0" smtClean="0">
              <a:latin typeface="Century Gothic"/>
              <a:cs typeface="Century Gothic"/>
            </a:rPr>
            <a:t>Client &amp; Hospitality Events</a:t>
          </a:r>
          <a:endParaRPr lang="en-US" dirty="0">
            <a:latin typeface="Century Gothic"/>
            <a:cs typeface="Century Gothic"/>
          </a:endParaRPr>
        </a:p>
      </dgm:t>
    </dgm:pt>
    <dgm:pt modelId="{D775FC7F-2237-4476-9472-97063D53AF5B}" type="parTrans" cxnId="{DEA4F770-45E6-408B-92F3-E79ACCDFED67}">
      <dgm:prSet/>
      <dgm:spPr/>
      <dgm:t>
        <a:bodyPr/>
        <a:lstStyle/>
        <a:p>
          <a:endParaRPr lang="en-US">
            <a:latin typeface="Century Gothic"/>
            <a:cs typeface="Century Gothic"/>
          </a:endParaRPr>
        </a:p>
      </dgm:t>
    </dgm:pt>
    <dgm:pt modelId="{A0E5C6BE-6548-48C7-B0CD-5926831929AD}" type="sibTrans" cxnId="{DEA4F770-45E6-408B-92F3-E79ACCDFED67}">
      <dgm:prSet/>
      <dgm:spPr/>
      <dgm:t>
        <a:bodyPr/>
        <a:lstStyle/>
        <a:p>
          <a:endParaRPr lang="en-US">
            <a:latin typeface="Century Gothic"/>
            <a:cs typeface="Century Gothic"/>
          </a:endParaRPr>
        </a:p>
      </dgm:t>
    </dgm:pt>
    <dgm:pt modelId="{9A174DA2-019F-4315-AA96-3E5D6238CF1C}" type="pres">
      <dgm:prSet presAssocID="{838D7469-CA8E-4281-91F2-6D152C718B6B}" presName="Name0" presStyleCnt="0">
        <dgm:presLayoutVars>
          <dgm:dir/>
          <dgm:animLvl val="lvl"/>
          <dgm:resizeHandles val="exact"/>
        </dgm:presLayoutVars>
      </dgm:prSet>
      <dgm:spPr/>
      <dgm:t>
        <a:bodyPr/>
        <a:lstStyle/>
        <a:p>
          <a:endParaRPr lang="en-US"/>
        </a:p>
      </dgm:t>
    </dgm:pt>
    <dgm:pt modelId="{331866FF-1938-4C10-BE3A-F772867F656E}" type="pres">
      <dgm:prSet presAssocID="{9C73B744-152F-47F7-97B6-50018445C1EA}" presName="linNode" presStyleCnt="0"/>
      <dgm:spPr/>
      <dgm:t>
        <a:bodyPr/>
        <a:lstStyle/>
        <a:p>
          <a:endParaRPr lang="en-US"/>
        </a:p>
      </dgm:t>
    </dgm:pt>
    <dgm:pt modelId="{57C9A8CA-C6BF-4FAF-8F52-C9CAE232E83B}" type="pres">
      <dgm:prSet presAssocID="{9C73B744-152F-47F7-97B6-50018445C1EA}" presName="parentText" presStyleLbl="node1" presStyleIdx="0" presStyleCnt="3" custLinFactNeighborY="-151">
        <dgm:presLayoutVars>
          <dgm:chMax val="1"/>
          <dgm:bulletEnabled val="1"/>
        </dgm:presLayoutVars>
      </dgm:prSet>
      <dgm:spPr/>
      <dgm:t>
        <a:bodyPr/>
        <a:lstStyle/>
        <a:p>
          <a:endParaRPr lang="en-US"/>
        </a:p>
      </dgm:t>
    </dgm:pt>
    <dgm:pt modelId="{AAD4D3D5-75F5-4DB4-BA83-7478908FB653}" type="pres">
      <dgm:prSet presAssocID="{9C73B744-152F-47F7-97B6-50018445C1EA}" presName="descendantText" presStyleLbl="alignAccFollowNode1" presStyleIdx="0" presStyleCnt="3">
        <dgm:presLayoutVars>
          <dgm:bulletEnabled val="1"/>
        </dgm:presLayoutVars>
      </dgm:prSet>
      <dgm:spPr/>
      <dgm:t>
        <a:bodyPr/>
        <a:lstStyle/>
        <a:p>
          <a:endParaRPr lang="en-US"/>
        </a:p>
      </dgm:t>
    </dgm:pt>
    <dgm:pt modelId="{A749FF44-030F-4F6B-AF74-734FF564C421}" type="pres">
      <dgm:prSet presAssocID="{39B51F52-8647-4628-AFC9-4665106C1650}" presName="sp" presStyleCnt="0"/>
      <dgm:spPr/>
      <dgm:t>
        <a:bodyPr/>
        <a:lstStyle/>
        <a:p>
          <a:endParaRPr lang="en-US"/>
        </a:p>
      </dgm:t>
    </dgm:pt>
    <dgm:pt modelId="{D5849378-23C2-4E2E-B171-5A6998529F4E}" type="pres">
      <dgm:prSet presAssocID="{B6AC43C7-7CC7-4D37-A866-E958867BB545}" presName="linNode" presStyleCnt="0"/>
      <dgm:spPr/>
      <dgm:t>
        <a:bodyPr/>
        <a:lstStyle/>
        <a:p>
          <a:endParaRPr lang="en-US"/>
        </a:p>
      </dgm:t>
    </dgm:pt>
    <dgm:pt modelId="{53E467C9-0198-4CF0-9857-C8A26480A4D7}" type="pres">
      <dgm:prSet presAssocID="{B6AC43C7-7CC7-4D37-A866-E958867BB545}" presName="parentText" presStyleLbl="node1" presStyleIdx="1" presStyleCnt="3">
        <dgm:presLayoutVars>
          <dgm:chMax val="1"/>
          <dgm:bulletEnabled val="1"/>
        </dgm:presLayoutVars>
      </dgm:prSet>
      <dgm:spPr/>
      <dgm:t>
        <a:bodyPr/>
        <a:lstStyle/>
        <a:p>
          <a:endParaRPr lang="en-US"/>
        </a:p>
      </dgm:t>
    </dgm:pt>
    <dgm:pt modelId="{C10A488E-91BC-4C8C-AF2E-299C0BB2E3B2}" type="pres">
      <dgm:prSet presAssocID="{B6AC43C7-7CC7-4D37-A866-E958867BB545}" presName="descendantText" presStyleLbl="alignAccFollowNode1" presStyleIdx="1" presStyleCnt="3">
        <dgm:presLayoutVars>
          <dgm:bulletEnabled val="1"/>
        </dgm:presLayoutVars>
      </dgm:prSet>
      <dgm:spPr/>
      <dgm:t>
        <a:bodyPr/>
        <a:lstStyle/>
        <a:p>
          <a:endParaRPr lang="en-US"/>
        </a:p>
      </dgm:t>
    </dgm:pt>
    <dgm:pt modelId="{F159A7BF-60CF-4B57-97E1-5CDBA94D3EF0}" type="pres">
      <dgm:prSet presAssocID="{FB129D32-145E-4F81-AF4D-43CEBE3D7A34}" presName="sp" presStyleCnt="0"/>
      <dgm:spPr/>
      <dgm:t>
        <a:bodyPr/>
        <a:lstStyle/>
        <a:p>
          <a:endParaRPr lang="en-US"/>
        </a:p>
      </dgm:t>
    </dgm:pt>
    <dgm:pt modelId="{4B823466-5480-489E-A5D3-4370D68475DE}" type="pres">
      <dgm:prSet presAssocID="{2B88AE05-0785-41AB-A146-A99535735FC8}" presName="linNode" presStyleCnt="0"/>
      <dgm:spPr/>
      <dgm:t>
        <a:bodyPr/>
        <a:lstStyle/>
        <a:p>
          <a:endParaRPr lang="en-US"/>
        </a:p>
      </dgm:t>
    </dgm:pt>
    <dgm:pt modelId="{CC0A56B3-E38F-4A97-B450-F20CB71FBB61}" type="pres">
      <dgm:prSet presAssocID="{2B88AE05-0785-41AB-A146-A99535735FC8}" presName="parentText" presStyleLbl="node1" presStyleIdx="2" presStyleCnt="3" custLinFactNeighborY="-697">
        <dgm:presLayoutVars>
          <dgm:chMax val="1"/>
          <dgm:bulletEnabled val="1"/>
        </dgm:presLayoutVars>
      </dgm:prSet>
      <dgm:spPr/>
      <dgm:t>
        <a:bodyPr/>
        <a:lstStyle/>
        <a:p>
          <a:endParaRPr lang="en-US"/>
        </a:p>
      </dgm:t>
    </dgm:pt>
    <dgm:pt modelId="{BE2CB745-2084-4A0D-AD58-97B81D181933}" type="pres">
      <dgm:prSet presAssocID="{2B88AE05-0785-41AB-A146-A99535735FC8}" presName="descendantText" presStyleLbl="alignAccFollowNode1" presStyleIdx="2" presStyleCnt="3">
        <dgm:presLayoutVars>
          <dgm:bulletEnabled val="1"/>
        </dgm:presLayoutVars>
      </dgm:prSet>
      <dgm:spPr/>
      <dgm:t>
        <a:bodyPr/>
        <a:lstStyle/>
        <a:p>
          <a:endParaRPr lang="en-US"/>
        </a:p>
      </dgm:t>
    </dgm:pt>
  </dgm:ptLst>
  <dgm:cxnLst>
    <dgm:cxn modelId="{D53C9ECB-488A-244E-83CF-DC8C76A009AC}" type="presOf" srcId="{E29755D7-22B3-4119-BCAB-46966E28183D}" destId="{BE2CB745-2084-4A0D-AD58-97B81D181933}" srcOrd="0" destOrd="1" presId="urn:microsoft.com/office/officeart/2005/8/layout/vList5"/>
    <dgm:cxn modelId="{496B6F6A-CBB0-2F40-B0C4-F9C83D68DE55}" type="presOf" srcId="{287AB271-29A8-420E-ACA3-BC9D85EA2F04}" destId="{C10A488E-91BC-4C8C-AF2E-299C0BB2E3B2}" srcOrd="0" destOrd="1" presId="urn:microsoft.com/office/officeart/2005/8/layout/vList5"/>
    <dgm:cxn modelId="{CD4EE0A5-B2EB-46C7-89B3-C6A447CDB564}" srcId="{9C73B744-152F-47F7-97B6-50018445C1EA}" destId="{E35CFF44-64EC-4D6E-AF5C-E5209D51DBF7}" srcOrd="2" destOrd="0" parTransId="{43D670E5-DCD7-4A6A-A530-721D2D805B60}" sibTransId="{068E2F3D-BD1E-4ADC-A66F-9BDDFEF4B1E4}"/>
    <dgm:cxn modelId="{BFF9215D-DFEF-4BB1-BD9F-F26E16F3A9CE}" srcId="{2B88AE05-0785-41AB-A146-A99535735FC8}" destId="{55312D61-3082-4F58-9E30-6A58086B6322}" srcOrd="0" destOrd="0" parTransId="{FF982A0F-0943-42EA-99F3-80F56981E30E}" sibTransId="{6CF0CF18-EEE0-4BCE-9DC7-002F45C9FC48}"/>
    <dgm:cxn modelId="{56D2B5AD-FAB6-4A76-8708-FE6B7E350EF3}" srcId="{838D7469-CA8E-4281-91F2-6D152C718B6B}" destId="{2B88AE05-0785-41AB-A146-A99535735FC8}" srcOrd="2" destOrd="0" parTransId="{982F42F0-37CA-45B1-BEEB-707950045A8D}" sibTransId="{829C02C4-0364-460C-BA8C-8C84309299FD}"/>
    <dgm:cxn modelId="{792A830C-2A89-CB45-B714-D27863575638}" type="presOf" srcId="{C42EFBCA-C369-4316-B9B1-F0015C335434}" destId="{AAD4D3D5-75F5-4DB4-BA83-7478908FB653}" srcOrd="0" destOrd="1" presId="urn:microsoft.com/office/officeart/2005/8/layout/vList5"/>
    <dgm:cxn modelId="{E754BAC7-DBD1-CF4B-B2AA-CA0BE5C349E2}" type="presOf" srcId="{E35CFF44-64EC-4D6E-AF5C-E5209D51DBF7}" destId="{AAD4D3D5-75F5-4DB4-BA83-7478908FB653}" srcOrd="0" destOrd="2" presId="urn:microsoft.com/office/officeart/2005/8/layout/vList5"/>
    <dgm:cxn modelId="{865D7ED4-4829-EB46-88AC-B6CFF9AEC282}" type="presOf" srcId="{4777659C-E3C3-494E-BA52-C2F6281ED57A}" destId="{AAD4D3D5-75F5-4DB4-BA83-7478908FB653}" srcOrd="0" destOrd="3" presId="urn:microsoft.com/office/officeart/2005/8/layout/vList5"/>
    <dgm:cxn modelId="{669C0E55-7FF9-7949-B185-1BF56FAF551C}" type="presOf" srcId="{E17F0251-AC68-493A-8FF3-D0D38D6A8EBF}" destId="{C10A488E-91BC-4C8C-AF2E-299C0BB2E3B2}" srcOrd="0" destOrd="0" presId="urn:microsoft.com/office/officeart/2005/8/layout/vList5"/>
    <dgm:cxn modelId="{773AEB3D-3AE0-4D40-8945-5CDA9F70B77A}" type="presOf" srcId="{9C73B744-152F-47F7-97B6-50018445C1EA}" destId="{57C9A8CA-C6BF-4FAF-8F52-C9CAE232E83B}" srcOrd="0" destOrd="0" presId="urn:microsoft.com/office/officeart/2005/8/layout/vList5"/>
    <dgm:cxn modelId="{03ABFF52-8CE0-B342-A4B7-DF2D074543B1}" type="presOf" srcId="{55312D61-3082-4F58-9E30-6A58086B6322}" destId="{BE2CB745-2084-4A0D-AD58-97B81D181933}" srcOrd="0" destOrd="0" presId="urn:microsoft.com/office/officeart/2005/8/layout/vList5"/>
    <dgm:cxn modelId="{C1059D43-10D5-486B-B955-A7F840071B2F}" srcId="{B6AC43C7-7CC7-4D37-A866-E958867BB545}" destId="{31666399-5D95-4E4F-A8D3-DEBB87C16AB9}" srcOrd="3" destOrd="0" parTransId="{637056F9-0621-44E6-AC6A-E645162C7106}" sibTransId="{142DE620-3A5F-468D-A211-9A49E759F2BA}"/>
    <dgm:cxn modelId="{77B44071-CF6B-4177-B20C-A4122E3EF5B9}" srcId="{9C73B744-152F-47F7-97B6-50018445C1EA}" destId="{753E96B0-F1B7-4B19-994A-50512FAC5452}" srcOrd="0" destOrd="0" parTransId="{1455DCE7-570D-4982-9B15-C9D1DE6E6AAF}" sibTransId="{AD10E1D5-DF94-4A72-8557-B81F1D6A345B}"/>
    <dgm:cxn modelId="{11132D33-6BCC-124C-8477-50A182902711}" type="presOf" srcId="{5BD35875-0F6F-4512-8564-0308CFE49E76}" destId="{BE2CB745-2084-4A0D-AD58-97B81D181933}" srcOrd="0" destOrd="2" presId="urn:microsoft.com/office/officeart/2005/8/layout/vList5"/>
    <dgm:cxn modelId="{4015927D-A975-4309-ADFC-14B53AAA6E66}" srcId="{B6AC43C7-7CC7-4D37-A866-E958867BB545}" destId="{F394991A-731C-423B-BD53-1B4E7CCD5B3D}" srcOrd="2" destOrd="0" parTransId="{01737BCC-0223-44BF-B828-1D54A43DDE29}" sibTransId="{564DFBF9-29F7-4DF3-BD40-74A05E013EA2}"/>
    <dgm:cxn modelId="{D2395A74-CFFE-47E9-B983-63A5E67B4852}" srcId="{2B88AE05-0785-41AB-A146-A99535735FC8}" destId="{5BD35875-0F6F-4512-8564-0308CFE49E76}" srcOrd="2" destOrd="0" parTransId="{B0373E26-7A67-41DC-98A3-CAC518ECB0AB}" sibTransId="{86E20F54-8BB0-4772-A9DB-3AE6B66A787E}"/>
    <dgm:cxn modelId="{0102A18A-8158-47D4-B1FA-B25AAAD80F75}" srcId="{B6AC43C7-7CC7-4D37-A866-E958867BB545}" destId="{E17F0251-AC68-493A-8FF3-D0D38D6A8EBF}" srcOrd="0" destOrd="0" parTransId="{B80BE595-4FEC-4584-8E20-1805706CB4BE}" sibTransId="{93216E54-61EA-42D5-A271-5EFCBA675A2E}"/>
    <dgm:cxn modelId="{2B29620B-AE55-BD48-BFAC-8BE38A875EE6}" type="presOf" srcId="{753E96B0-F1B7-4B19-994A-50512FAC5452}" destId="{AAD4D3D5-75F5-4DB4-BA83-7478908FB653}" srcOrd="0" destOrd="0" presId="urn:microsoft.com/office/officeart/2005/8/layout/vList5"/>
    <dgm:cxn modelId="{5CCC00D1-FA36-B340-8753-D588CFDDCF31}" type="presOf" srcId="{838D7469-CA8E-4281-91F2-6D152C718B6B}" destId="{9A174DA2-019F-4315-AA96-3E5D6238CF1C}" srcOrd="0" destOrd="0" presId="urn:microsoft.com/office/officeart/2005/8/layout/vList5"/>
    <dgm:cxn modelId="{E827B237-90C7-884C-BC6A-E8EF65118446}" type="presOf" srcId="{31666399-5D95-4E4F-A8D3-DEBB87C16AB9}" destId="{C10A488E-91BC-4C8C-AF2E-299C0BB2E3B2}" srcOrd="0" destOrd="3" presId="urn:microsoft.com/office/officeart/2005/8/layout/vList5"/>
    <dgm:cxn modelId="{15BE81F8-EC90-478B-A044-858D7EC0602B}" srcId="{9C73B744-152F-47F7-97B6-50018445C1EA}" destId="{C42EFBCA-C369-4316-B9B1-F0015C335434}" srcOrd="1" destOrd="0" parTransId="{0B9C6A2D-94F4-499B-B256-2464D1199ADE}" sibTransId="{CD2D4C16-FFB4-422E-AEE3-20D1D2F040CB}"/>
    <dgm:cxn modelId="{AD26F767-2E22-45C9-AC5A-00680DBC1B5D}" srcId="{838D7469-CA8E-4281-91F2-6D152C718B6B}" destId="{B6AC43C7-7CC7-4D37-A866-E958867BB545}" srcOrd="1" destOrd="0" parTransId="{EBB36E1D-1530-4B8B-A496-99BD9D2DDC48}" sibTransId="{FB129D32-145E-4F81-AF4D-43CEBE3D7A34}"/>
    <dgm:cxn modelId="{549452CA-5A6A-014A-A2A2-EC46D4806F1B}" type="presOf" srcId="{B6AC43C7-7CC7-4D37-A866-E958867BB545}" destId="{53E467C9-0198-4CF0-9857-C8A26480A4D7}" srcOrd="0" destOrd="0" presId="urn:microsoft.com/office/officeart/2005/8/layout/vList5"/>
    <dgm:cxn modelId="{31FB44FC-A8A9-4CBF-8339-5D5536BCD4FF}" srcId="{838D7469-CA8E-4281-91F2-6D152C718B6B}" destId="{9C73B744-152F-47F7-97B6-50018445C1EA}" srcOrd="0" destOrd="0" parTransId="{CC977DE5-C7E0-4A42-9102-CF087DFDF8B8}" sibTransId="{39B51F52-8647-4628-AFC9-4665106C1650}"/>
    <dgm:cxn modelId="{4820D41F-DCAF-A94F-89F6-A8E911D9BE29}" type="presOf" srcId="{F394991A-731C-423B-BD53-1B4E7CCD5B3D}" destId="{C10A488E-91BC-4C8C-AF2E-299C0BB2E3B2}" srcOrd="0" destOrd="2" presId="urn:microsoft.com/office/officeart/2005/8/layout/vList5"/>
    <dgm:cxn modelId="{76D5AD92-7FA1-4C9C-9AFB-4D202C466327}" srcId="{2B88AE05-0785-41AB-A146-A99535735FC8}" destId="{E29755D7-22B3-4119-BCAB-46966E28183D}" srcOrd="1" destOrd="0" parTransId="{166FE154-A682-44AF-B6B1-77712B72F73A}" sibTransId="{C2E0FFEB-47EC-4314-98ED-BEA6FFD248A8}"/>
    <dgm:cxn modelId="{DEA4F770-45E6-408B-92F3-E79ACCDFED67}" srcId="{9C73B744-152F-47F7-97B6-50018445C1EA}" destId="{4777659C-E3C3-494E-BA52-C2F6281ED57A}" srcOrd="3" destOrd="0" parTransId="{D775FC7F-2237-4476-9472-97063D53AF5B}" sibTransId="{A0E5C6BE-6548-48C7-B0CD-5926831929AD}"/>
    <dgm:cxn modelId="{93196E67-A1C6-4956-ACAD-CE14C85F2112}" srcId="{B6AC43C7-7CC7-4D37-A866-E958867BB545}" destId="{287AB271-29A8-420E-ACA3-BC9D85EA2F04}" srcOrd="1" destOrd="0" parTransId="{13E62B32-B9D4-48E8-B7E2-2DE75CBE42B3}" sibTransId="{A18BDF89-7D42-49BE-A26B-683F97B06F1C}"/>
    <dgm:cxn modelId="{C856EBE7-F88A-8847-8CEC-9C8C67D7E2D3}" type="presOf" srcId="{2B88AE05-0785-41AB-A146-A99535735FC8}" destId="{CC0A56B3-E38F-4A97-B450-F20CB71FBB61}" srcOrd="0" destOrd="0" presId="urn:microsoft.com/office/officeart/2005/8/layout/vList5"/>
    <dgm:cxn modelId="{DCC99ADF-BA7C-0049-8A17-CC3356FD4589}" type="presParOf" srcId="{9A174DA2-019F-4315-AA96-3E5D6238CF1C}" destId="{331866FF-1938-4C10-BE3A-F772867F656E}" srcOrd="0" destOrd="0" presId="urn:microsoft.com/office/officeart/2005/8/layout/vList5"/>
    <dgm:cxn modelId="{2DB258C9-5198-0D4D-8FA0-0AF5085EC881}" type="presParOf" srcId="{331866FF-1938-4C10-BE3A-F772867F656E}" destId="{57C9A8CA-C6BF-4FAF-8F52-C9CAE232E83B}" srcOrd="0" destOrd="0" presId="urn:microsoft.com/office/officeart/2005/8/layout/vList5"/>
    <dgm:cxn modelId="{94AA0D2F-AB66-3040-8F02-38AF17A3187E}" type="presParOf" srcId="{331866FF-1938-4C10-BE3A-F772867F656E}" destId="{AAD4D3D5-75F5-4DB4-BA83-7478908FB653}" srcOrd="1" destOrd="0" presId="urn:microsoft.com/office/officeart/2005/8/layout/vList5"/>
    <dgm:cxn modelId="{0EE902C5-B9AB-2B46-A973-AB1DDF9C6019}" type="presParOf" srcId="{9A174DA2-019F-4315-AA96-3E5D6238CF1C}" destId="{A749FF44-030F-4F6B-AF74-734FF564C421}" srcOrd="1" destOrd="0" presId="urn:microsoft.com/office/officeart/2005/8/layout/vList5"/>
    <dgm:cxn modelId="{ADDE8E75-FC6C-1B4D-8EFD-57F947566871}" type="presParOf" srcId="{9A174DA2-019F-4315-AA96-3E5D6238CF1C}" destId="{D5849378-23C2-4E2E-B171-5A6998529F4E}" srcOrd="2" destOrd="0" presId="urn:microsoft.com/office/officeart/2005/8/layout/vList5"/>
    <dgm:cxn modelId="{BAD6E93A-4DC5-2147-A2B0-B346F96A5445}" type="presParOf" srcId="{D5849378-23C2-4E2E-B171-5A6998529F4E}" destId="{53E467C9-0198-4CF0-9857-C8A26480A4D7}" srcOrd="0" destOrd="0" presId="urn:microsoft.com/office/officeart/2005/8/layout/vList5"/>
    <dgm:cxn modelId="{4C4A1C9A-131A-5444-B676-184D46EA5290}" type="presParOf" srcId="{D5849378-23C2-4E2E-B171-5A6998529F4E}" destId="{C10A488E-91BC-4C8C-AF2E-299C0BB2E3B2}" srcOrd="1" destOrd="0" presId="urn:microsoft.com/office/officeart/2005/8/layout/vList5"/>
    <dgm:cxn modelId="{A9C84719-97C0-554B-95D3-0B63BC053C6B}" type="presParOf" srcId="{9A174DA2-019F-4315-AA96-3E5D6238CF1C}" destId="{F159A7BF-60CF-4B57-97E1-5CDBA94D3EF0}" srcOrd="3" destOrd="0" presId="urn:microsoft.com/office/officeart/2005/8/layout/vList5"/>
    <dgm:cxn modelId="{4B41918A-87E0-F24E-AFF6-14407FD39AA8}" type="presParOf" srcId="{9A174DA2-019F-4315-AA96-3E5D6238CF1C}" destId="{4B823466-5480-489E-A5D3-4370D68475DE}" srcOrd="4" destOrd="0" presId="urn:microsoft.com/office/officeart/2005/8/layout/vList5"/>
    <dgm:cxn modelId="{99603654-EA3A-8843-B263-25E0116FD544}" type="presParOf" srcId="{4B823466-5480-489E-A5D3-4370D68475DE}" destId="{CC0A56B3-E38F-4A97-B450-F20CB71FBB61}" srcOrd="0" destOrd="0" presId="urn:microsoft.com/office/officeart/2005/8/layout/vList5"/>
    <dgm:cxn modelId="{6F1E5C02-D35D-2343-B072-6B7B11BD2DD6}" type="presParOf" srcId="{4B823466-5480-489E-A5D3-4370D68475DE}" destId="{BE2CB745-2084-4A0D-AD58-97B81D18193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EAA9ED-9571-5C48-A2D1-8C92A8C54888}" type="doc">
      <dgm:prSet loTypeId="urn:microsoft.com/office/officeart/2005/8/layout/cycle8" loCatId="" qsTypeId="urn:microsoft.com/office/officeart/2005/8/quickstyle/simple2" qsCatId="simple" csTypeId="urn:microsoft.com/office/officeart/2005/8/colors/accent2_2" csCatId="accent2" phldr="1"/>
      <dgm:spPr/>
    </dgm:pt>
    <dgm:pt modelId="{119994B9-B15E-3046-8A55-8F1374C1E6DF}">
      <dgm:prSet phldrT="[Text]"/>
      <dgm:spPr/>
      <dgm:t>
        <a:bodyPr/>
        <a:lstStyle/>
        <a:p>
          <a:r>
            <a:rPr lang="en-US" b="1" dirty="0" smtClean="0"/>
            <a:t>EVENT MANAGEMENT SERVICES</a:t>
          </a:r>
          <a:endParaRPr lang="en-US" b="1" dirty="0"/>
        </a:p>
      </dgm:t>
    </dgm:pt>
    <dgm:pt modelId="{C48895A8-B710-7946-9D23-2195DD64ED61}" type="parTrans" cxnId="{B42E1D7F-8F18-254B-9DDB-49AC15192535}">
      <dgm:prSet/>
      <dgm:spPr/>
      <dgm:t>
        <a:bodyPr/>
        <a:lstStyle/>
        <a:p>
          <a:endParaRPr lang="en-US"/>
        </a:p>
      </dgm:t>
    </dgm:pt>
    <dgm:pt modelId="{D442F931-6E8A-E04A-98D1-2B279E846F27}" type="sibTrans" cxnId="{B42E1D7F-8F18-254B-9DDB-49AC15192535}">
      <dgm:prSet/>
      <dgm:spPr/>
      <dgm:t>
        <a:bodyPr/>
        <a:lstStyle/>
        <a:p>
          <a:endParaRPr lang="en-US"/>
        </a:p>
      </dgm:t>
    </dgm:pt>
    <dgm:pt modelId="{B61BA750-EC99-D14B-BB2F-186005FDEBB6}">
      <dgm:prSet phldrT="[Text]"/>
      <dgm:spPr/>
      <dgm:t>
        <a:bodyPr/>
        <a:lstStyle/>
        <a:p>
          <a:r>
            <a:rPr lang="en-US" b="1" dirty="0" smtClean="0"/>
            <a:t>REGISTRATION SERVICES</a:t>
          </a:r>
          <a:endParaRPr lang="en-US" b="1" dirty="0"/>
        </a:p>
      </dgm:t>
    </dgm:pt>
    <dgm:pt modelId="{44C50B9B-E739-594C-AFD3-6E1C61A39C59}" type="parTrans" cxnId="{9BC326A1-50B1-3E4B-A073-C89FD309CF65}">
      <dgm:prSet/>
      <dgm:spPr/>
      <dgm:t>
        <a:bodyPr/>
        <a:lstStyle/>
        <a:p>
          <a:endParaRPr lang="en-US"/>
        </a:p>
      </dgm:t>
    </dgm:pt>
    <dgm:pt modelId="{83E045F0-5324-7A45-8B22-4015B360EB03}" type="sibTrans" cxnId="{9BC326A1-50B1-3E4B-A073-C89FD309CF65}">
      <dgm:prSet/>
      <dgm:spPr/>
      <dgm:t>
        <a:bodyPr/>
        <a:lstStyle/>
        <a:p>
          <a:endParaRPr lang="en-US"/>
        </a:p>
      </dgm:t>
    </dgm:pt>
    <dgm:pt modelId="{733E5A59-E813-6B41-9727-3B9687DB2FD5}">
      <dgm:prSet phldrT="[Text]"/>
      <dgm:spPr/>
      <dgm:t>
        <a:bodyPr/>
        <a:lstStyle/>
        <a:p>
          <a:r>
            <a:rPr lang="en-US" b="1" dirty="0" smtClean="0"/>
            <a:t>ONSITE EVENT MANAGEMENT</a:t>
          </a:r>
          <a:endParaRPr lang="en-US" b="1" dirty="0"/>
        </a:p>
      </dgm:t>
    </dgm:pt>
    <dgm:pt modelId="{C65C9643-4ADE-2441-9707-7BC066514CFD}" type="parTrans" cxnId="{732E25D0-6CE5-FD41-BF16-991DD0E61182}">
      <dgm:prSet/>
      <dgm:spPr/>
      <dgm:t>
        <a:bodyPr/>
        <a:lstStyle/>
        <a:p>
          <a:endParaRPr lang="en-US"/>
        </a:p>
      </dgm:t>
    </dgm:pt>
    <dgm:pt modelId="{2ED02EA6-EE3C-EC45-8379-240163811807}" type="sibTrans" cxnId="{732E25D0-6CE5-FD41-BF16-991DD0E61182}">
      <dgm:prSet/>
      <dgm:spPr/>
      <dgm:t>
        <a:bodyPr/>
        <a:lstStyle/>
        <a:p>
          <a:endParaRPr lang="en-US"/>
        </a:p>
      </dgm:t>
    </dgm:pt>
    <dgm:pt modelId="{CB6D9A9E-3FEA-D247-9AC9-3317E5388487}" type="pres">
      <dgm:prSet presAssocID="{E4EAA9ED-9571-5C48-A2D1-8C92A8C54888}" presName="compositeShape" presStyleCnt="0">
        <dgm:presLayoutVars>
          <dgm:chMax val="7"/>
          <dgm:dir/>
          <dgm:resizeHandles val="exact"/>
        </dgm:presLayoutVars>
      </dgm:prSet>
      <dgm:spPr/>
    </dgm:pt>
    <dgm:pt modelId="{B300BF15-17D2-FA4E-A1BD-6566CB55A126}" type="pres">
      <dgm:prSet presAssocID="{E4EAA9ED-9571-5C48-A2D1-8C92A8C54888}" presName="wedge1" presStyleLbl="node1" presStyleIdx="0" presStyleCnt="3"/>
      <dgm:spPr/>
      <dgm:t>
        <a:bodyPr/>
        <a:lstStyle/>
        <a:p>
          <a:endParaRPr lang="en-US"/>
        </a:p>
      </dgm:t>
    </dgm:pt>
    <dgm:pt modelId="{4C45382B-122D-5B42-931C-76931D64A93F}" type="pres">
      <dgm:prSet presAssocID="{E4EAA9ED-9571-5C48-A2D1-8C92A8C54888}" presName="dummy1a" presStyleCnt="0"/>
      <dgm:spPr/>
    </dgm:pt>
    <dgm:pt modelId="{61EEE563-C1BD-A044-9FA8-F162D9475B9F}" type="pres">
      <dgm:prSet presAssocID="{E4EAA9ED-9571-5C48-A2D1-8C92A8C54888}" presName="dummy1b" presStyleCnt="0"/>
      <dgm:spPr/>
    </dgm:pt>
    <dgm:pt modelId="{CBF2E70E-9F60-C54C-A518-60A26F8B4977}" type="pres">
      <dgm:prSet presAssocID="{E4EAA9ED-9571-5C48-A2D1-8C92A8C54888}" presName="wedge1Tx" presStyleLbl="node1" presStyleIdx="0" presStyleCnt="3">
        <dgm:presLayoutVars>
          <dgm:chMax val="0"/>
          <dgm:chPref val="0"/>
          <dgm:bulletEnabled val="1"/>
        </dgm:presLayoutVars>
      </dgm:prSet>
      <dgm:spPr/>
      <dgm:t>
        <a:bodyPr/>
        <a:lstStyle/>
        <a:p>
          <a:endParaRPr lang="en-US"/>
        </a:p>
      </dgm:t>
    </dgm:pt>
    <dgm:pt modelId="{AF6B3279-BD25-9246-8DD1-B23FA17A2BE7}" type="pres">
      <dgm:prSet presAssocID="{E4EAA9ED-9571-5C48-A2D1-8C92A8C54888}" presName="wedge2" presStyleLbl="node1" presStyleIdx="1" presStyleCnt="3"/>
      <dgm:spPr/>
      <dgm:t>
        <a:bodyPr/>
        <a:lstStyle/>
        <a:p>
          <a:endParaRPr lang="en-US"/>
        </a:p>
      </dgm:t>
    </dgm:pt>
    <dgm:pt modelId="{1D6922A7-A606-1A44-A78A-8E3A25AB5776}" type="pres">
      <dgm:prSet presAssocID="{E4EAA9ED-9571-5C48-A2D1-8C92A8C54888}" presName="dummy2a" presStyleCnt="0"/>
      <dgm:spPr/>
    </dgm:pt>
    <dgm:pt modelId="{0EE07182-A411-FF42-AC6B-E5EF8DC1C4C1}" type="pres">
      <dgm:prSet presAssocID="{E4EAA9ED-9571-5C48-A2D1-8C92A8C54888}" presName="dummy2b" presStyleCnt="0"/>
      <dgm:spPr/>
    </dgm:pt>
    <dgm:pt modelId="{B16D8A64-1CA7-D745-B5F0-6EE12D1FE05C}" type="pres">
      <dgm:prSet presAssocID="{E4EAA9ED-9571-5C48-A2D1-8C92A8C54888}" presName="wedge2Tx" presStyleLbl="node1" presStyleIdx="1" presStyleCnt="3">
        <dgm:presLayoutVars>
          <dgm:chMax val="0"/>
          <dgm:chPref val="0"/>
          <dgm:bulletEnabled val="1"/>
        </dgm:presLayoutVars>
      </dgm:prSet>
      <dgm:spPr/>
      <dgm:t>
        <a:bodyPr/>
        <a:lstStyle/>
        <a:p>
          <a:endParaRPr lang="en-US"/>
        </a:p>
      </dgm:t>
    </dgm:pt>
    <dgm:pt modelId="{8B1188E7-8D23-2E47-A179-86D455F7A100}" type="pres">
      <dgm:prSet presAssocID="{E4EAA9ED-9571-5C48-A2D1-8C92A8C54888}" presName="wedge3" presStyleLbl="node1" presStyleIdx="2" presStyleCnt="3"/>
      <dgm:spPr/>
      <dgm:t>
        <a:bodyPr/>
        <a:lstStyle/>
        <a:p>
          <a:endParaRPr lang="en-US"/>
        </a:p>
      </dgm:t>
    </dgm:pt>
    <dgm:pt modelId="{05FAB49B-35AC-FF44-8BA8-2B5D7564E297}" type="pres">
      <dgm:prSet presAssocID="{E4EAA9ED-9571-5C48-A2D1-8C92A8C54888}" presName="dummy3a" presStyleCnt="0"/>
      <dgm:spPr/>
    </dgm:pt>
    <dgm:pt modelId="{A5E23B3F-5A03-1748-8833-2940557FB8FE}" type="pres">
      <dgm:prSet presAssocID="{E4EAA9ED-9571-5C48-A2D1-8C92A8C54888}" presName="dummy3b" presStyleCnt="0"/>
      <dgm:spPr/>
    </dgm:pt>
    <dgm:pt modelId="{4A50A78C-A69E-824E-A330-5810EA826437}" type="pres">
      <dgm:prSet presAssocID="{E4EAA9ED-9571-5C48-A2D1-8C92A8C54888}" presName="wedge3Tx" presStyleLbl="node1" presStyleIdx="2" presStyleCnt="3">
        <dgm:presLayoutVars>
          <dgm:chMax val="0"/>
          <dgm:chPref val="0"/>
          <dgm:bulletEnabled val="1"/>
        </dgm:presLayoutVars>
      </dgm:prSet>
      <dgm:spPr/>
      <dgm:t>
        <a:bodyPr/>
        <a:lstStyle/>
        <a:p>
          <a:endParaRPr lang="en-US"/>
        </a:p>
      </dgm:t>
    </dgm:pt>
    <dgm:pt modelId="{887017FB-FA70-CC45-BADD-FDFDDC737324}" type="pres">
      <dgm:prSet presAssocID="{D442F931-6E8A-E04A-98D1-2B279E846F27}" presName="arrowWedge1" presStyleLbl="fgSibTrans2D1" presStyleIdx="0" presStyleCnt="3"/>
      <dgm:spPr/>
    </dgm:pt>
    <dgm:pt modelId="{15170929-E9CC-434B-872E-5CE1C4AB8D46}" type="pres">
      <dgm:prSet presAssocID="{83E045F0-5324-7A45-8B22-4015B360EB03}" presName="arrowWedge2" presStyleLbl="fgSibTrans2D1" presStyleIdx="1" presStyleCnt="3"/>
      <dgm:spPr/>
    </dgm:pt>
    <dgm:pt modelId="{FFBEA809-50BA-FD44-8A64-C00713994AB6}" type="pres">
      <dgm:prSet presAssocID="{2ED02EA6-EE3C-EC45-8379-240163811807}" presName="arrowWedge3" presStyleLbl="fgSibTrans2D1" presStyleIdx="2" presStyleCnt="3"/>
      <dgm:spPr/>
    </dgm:pt>
  </dgm:ptLst>
  <dgm:cxnLst>
    <dgm:cxn modelId="{732E25D0-6CE5-FD41-BF16-991DD0E61182}" srcId="{E4EAA9ED-9571-5C48-A2D1-8C92A8C54888}" destId="{733E5A59-E813-6B41-9727-3B9687DB2FD5}" srcOrd="2" destOrd="0" parTransId="{C65C9643-4ADE-2441-9707-7BC066514CFD}" sibTransId="{2ED02EA6-EE3C-EC45-8379-240163811807}"/>
    <dgm:cxn modelId="{81DBAAC9-2E8F-984B-AED9-F7DFB7C0A907}" type="presOf" srcId="{E4EAA9ED-9571-5C48-A2D1-8C92A8C54888}" destId="{CB6D9A9E-3FEA-D247-9AC9-3317E5388487}" srcOrd="0" destOrd="0" presId="urn:microsoft.com/office/officeart/2005/8/layout/cycle8"/>
    <dgm:cxn modelId="{2A592237-774E-0941-87D5-FFAEF831A95D}" type="presOf" srcId="{B61BA750-EC99-D14B-BB2F-186005FDEBB6}" destId="{B16D8A64-1CA7-D745-B5F0-6EE12D1FE05C}" srcOrd="1" destOrd="0" presId="urn:microsoft.com/office/officeart/2005/8/layout/cycle8"/>
    <dgm:cxn modelId="{9BC326A1-50B1-3E4B-A073-C89FD309CF65}" srcId="{E4EAA9ED-9571-5C48-A2D1-8C92A8C54888}" destId="{B61BA750-EC99-D14B-BB2F-186005FDEBB6}" srcOrd="1" destOrd="0" parTransId="{44C50B9B-E739-594C-AFD3-6E1C61A39C59}" sibTransId="{83E045F0-5324-7A45-8B22-4015B360EB03}"/>
    <dgm:cxn modelId="{B42E1D7F-8F18-254B-9DDB-49AC15192535}" srcId="{E4EAA9ED-9571-5C48-A2D1-8C92A8C54888}" destId="{119994B9-B15E-3046-8A55-8F1374C1E6DF}" srcOrd="0" destOrd="0" parTransId="{C48895A8-B710-7946-9D23-2195DD64ED61}" sibTransId="{D442F931-6E8A-E04A-98D1-2B279E846F27}"/>
    <dgm:cxn modelId="{75BD7C13-568B-034F-945B-7C138F277044}" type="presOf" srcId="{733E5A59-E813-6B41-9727-3B9687DB2FD5}" destId="{4A50A78C-A69E-824E-A330-5810EA826437}" srcOrd="1" destOrd="0" presId="urn:microsoft.com/office/officeart/2005/8/layout/cycle8"/>
    <dgm:cxn modelId="{DEB9DC50-AD02-C647-8189-F21F07176B51}" type="presOf" srcId="{733E5A59-E813-6B41-9727-3B9687DB2FD5}" destId="{8B1188E7-8D23-2E47-A179-86D455F7A100}" srcOrd="0" destOrd="0" presId="urn:microsoft.com/office/officeart/2005/8/layout/cycle8"/>
    <dgm:cxn modelId="{FA6B95AF-2842-8C47-B178-758F3F390649}" type="presOf" srcId="{119994B9-B15E-3046-8A55-8F1374C1E6DF}" destId="{CBF2E70E-9F60-C54C-A518-60A26F8B4977}" srcOrd="1" destOrd="0" presId="urn:microsoft.com/office/officeart/2005/8/layout/cycle8"/>
    <dgm:cxn modelId="{B3667A5A-C22F-2241-95A9-9F343F70395D}" type="presOf" srcId="{B61BA750-EC99-D14B-BB2F-186005FDEBB6}" destId="{AF6B3279-BD25-9246-8DD1-B23FA17A2BE7}" srcOrd="0" destOrd="0" presId="urn:microsoft.com/office/officeart/2005/8/layout/cycle8"/>
    <dgm:cxn modelId="{4D26347A-6AEB-1E47-93F0-A02E05569B5B}" type="presOf" srcId="{119994B9-B15E-3046-8A55-8F1374C1E6DF}" destId="{B300BF15-17D2-FA4E-A1BD-6566CB55A126}" srcOrd="0" destOrd="0" presId="urn:microsoft.com/office/officeart/2005/8/layout/cycle8"/>
    <dgm:cxn modelId="{8B3F9A88-D05B-7341-BB03-93D6255E32D4}" type="presParOf" srcId="{CB6D9A9E-3FEA-D247-9AC9-3317E5388487}" destId="{B300BF15-17D2-FA4E-A1BD-6566CB55A126}" srcOrd="0" destOrd="0" presId="urn:microsoft.com/office/officeart/2005/8/layout/cycle8"/>
    <dgm:cxn modelId="{22202978-2913-2342-A043-D3FDD8EAD1BC}" type="presParOf" srcId="{CB6D9A9E-3FEA-D247-9AC9-3317E5388487}" destId="{4C45382B-122D-5B42-931C-76931D64A93F}" srcOrd="1" destOrd="0" presId="urn:microsoft.com/office/officeart/2005/8/layout/cycle8"/>
    <dgm:cxn modelId="{F82CD077-1D9E-1745-836E-A8F14F08440C}" type="presParOf" srcId="{CB6D9A9E-3FEA-D247-9AC9-3317E5388487}" destId="{61EEE563-C1BD-A044-9FA8-F162D9475B9F}" srcOrd="2" destOrd="0" presId="urn:microsoft.com/office/officeart/2005/8/layout/cycle8"/>
    <dgm:cxn modelId="{46051502-91C5-E640-A76E-C26E4E3FE1A8}" type="presParOf" srcId="{CB6D9A9E-3FEA-D247-9AC9-3317E5388487}" destId="{CBF2E70E-9F60-C54C-A518-60A26F8B4977}" srcOrd="3" destOrd="0" presId="urn:microsoft.com/office/officeart/2005/8/layout/cycle8"/>
    <dgm:cxn modelId="{14ECD95E-806E-CF4A-BC6C-8EEC94992145}" type="presParOf" srcId="{CB6D9A9E-3FEA-D247-9AC9-3317E5388487}" destId="{AF6B3279-BD25-9246-8DD1-B23FA17A2BE7}" srcOrd="4" destOrd="0" presId="urn:microsoft.com/office/officeart/2005/8/layout/cycle8"/>
    <dgm:cxn modelId="{0BBC920B-4290-914F-952F-C0EA10009C47}" type="presParOf" srcId="{CB6D9A9E-3FEA-D247-9AC9-3317E5388487}" destId="{1D6922A7-A606-1A44-A78A-8E3A25AB5776}" srcOrd="5" destOrd="0" presId="urn:microsoft.com/office/officeart/2005/8/layout/cycle8"/>
    <dgm:cxn modelId="{2B5B5CD6-F646-7144-8758-C4EB3BE2F5F0}" type="presParOf" srcId="{CB6D9A9E-3FEA-D247-9AC9-3317E5388487}" destId="{0EE07182-A411-FF42-AC6B-E5EF8DC1C4C1}" srcOrd="6" destOrd="0" presId="urn:microsoft.com/office/officeart/2005/8/layout/cycle8"/>
    <dgm:cxn modelId="{C3A90312-DCA6-6343-B237-6A48027447EB}" type="presParOf" srcId="{CB6D9A9E-3FEA-D247-9AC9-3317E5388487}" destId="{B16D8A64-1CA7-D745-B5F0-6EE12D1FE05C}" srcOrd="7" destOrd="0" presId="urn:microsoft.com/office/officeart/2005/8/layout/cycle8"/>
    <dgm:cxn modelId="{BC27A2B0-63B8-2E46-8323-7EE19BB0CCAE}" type="presParOf" srcId="{CB6D9A9E-3FEA-D247-9AC9-3317E5388487}" destId="{8B1188E7-8D23-2E47-A179-86D455F7A100}" srcOrd="8" destOrd="0" presId="urn:microsoft.com/office/officeart/2005/8/layout/cycle8"/>
    <dgm:cxn modelId="{B698D021-8263-E14A-A0A5-65C04B9B9918}" type="presParOf" srcId="{CB6D9A9E-3FEA-D247-9AC9-3317E5388487}" destId="{05FAB49B-35AC-FF44-8BA8-2B5D7564E297}" srcOrd="9" destOrd="0" presId="urn:microsoft.com/office/officeart/2005/8/layout/cycle8"/>
    <dgm:cxn modelId="{547F5B91-C6BB-BB4B-91DC-4DAA962D924B}" type="presParOf" srcId="{CB6D9A9E-3FEA-D247-9AC9-3317E5388487}" destId="{A5E23B3F-5A03-1748-8833-2940557FB8FE}" srcOrd="10" destOrd="0" presId="urn:microsoft.com/office/officeart/2005/8/layout/cycle8"/>
    <dgm:cxn modelId="{97D9D7EB-0E49-3346-81CD-65FE89A2FF92}" type="presParOf" srcId="{CB6D9A9E-3FEA-D247-9AC9-3317E5388487}" destId="{4A50A78C-A69E-824E-A330-5810EA826437}" srcOrd="11" destOrd="0" presId="urn:microsoft.com/office/officeart/2005/8/layout/cycle8"/>
    <dgm:cxn modelId="{C94ACC80-A484-2142-8B02-B5396FC47CCA}" type="presParOf" srcId="{CB6D9A9E-3FEA-D247-9AC9-3317E5388487}" destId="{887017FB-FA70-CC45-BADD-FDFDDC737324}" srcOrd="12" destOrd="0" presId="urn:microsoft.com/office/officeart/2005/8/layout/cycle8"/>
    <dgm:cxn modelId="{A52BBA02-DD98-CE4D-89E6-AAD09C283A9F}" type="presParOf" srcId="{CB6D9A9E-3FEA-D247-9AC9-3317E5388487}" destId="{15170929-E9CC-434B-872E-5CE1C4AB8D46}" srcOrd="13" destOrd="0" presId="urn:microsoft.com/office/officeart/2005/8/layout/cycle8"/>
    <dgm:cxn modelId="{DE3A2414-800F-314C-8917-1C78E18D65F2}" type="presParOf" srcId="{CB6D9A9E-3FEA-D247-9AC9-3317E5388487}" destId="{FFBEA809-50BA-FD44-8A64-C00713994AB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CA558-E489-8C4F-B4DA-1288660E7079}">
      <dsp:nvSpPr>
        <dsp:cNvPr id="0" name=""/>
        <dsp:cNvSpPr/>
      </dsp:nvSpPr>
      <dsp:spPr>
        <a:xfrm>
          <a:off x="1330" y="1830"/>
          <a:ext cx="8226939" cy="13957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a:cs typeface="Century Gothic"/>
            </a:rPr>
            <a:t>Kaye Sparks</a:t>
          </a:r>
        </a:p>
        <a:p>
          <a:pPr lvl="0" algn="ctr" defTabSz="889000">
            <a:lnSpc>
              <a:spcPct val="90000"/>
            </a:lnSpc>
            <a:spcBef>
              <a:spcPct val="0"/>
            </a:spcBef>
            <a:spcAft>
              <a:spcPct val="35000"/>
            </a:spcAft>
          </a:pPr>
          <a:r>
            <a:rPr lang="en-US" sz="2000" kern="1200" dirty="0" smtClean="0">
              <a:latin typeface="Century Gothic"/>
              <a:cs typeface="Century Gothic"/>
            </a:rPr>
            <a:t> Vice President, </a:t>
          </a:r>
          <a:r>
            <a:rPr lang="en-US" sz="2000" kern="1200" dirty="0" err="1" smtClean="0">
              <a:latin typeface="Century Gothic"/>
              <a:cs typeface="Century Gothic"/>
            </a:rPr>
            <a:t>HelmsBriscoe</a:t>
          </a:r>
          <a:r>
            <a:rPr lang="en-US" sz="2000" kern="1200" dirty="0" smtClean="0">
              <a:latin typeface="Century Gothic"/>
              <a:cs typeface="Century Gothic"/>
            </a:rPr>
            <a:t> </a:t>
          </a:r>
          <a:r>
            <a:rPr lang="en-US" sz="2000" kern="1200" dirty="0" err="1" smtClean="0">
              <a:latin typeface="Century Gothic"/>
              <a:cs typeface="Century Gothic"/>
            </a:rPr>
            <a:t>ResourceOne</a:t>
          </a:r>
          <a:endParaRPr lang="en-US" sz="2000" kern="1200" dirty="0">
            <a:latin typeface="Century Gothic"/>
            <a:cs typeface="Century Gothic"/>
          </a:endParaRPr>
        </a:p>
      </dsp:txBody>
      <dsp:txXfrm>
        <a:off x="1330" y="1830"/>
        <a:ext cx="8226939" cy="1395799"/>
      </dsp:txXfrm>
    </dsp:sp>
    <dsp:sp modelId="{2795569A-73D6-2E4A-8C6E-C645E5B30009}">
      <dsp:nvSpPr>
        <dsp:cNvPr id="0" name=""/>
        <dsp:cNvSpPr/>
      </dsp:nvSpPr>
      <dsp:spPr>
        <a:xfrm>
          <a:off x="1330" y="1686565"/>
          <a:ext cx="1934840" cy="283756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Laura </a:t>
          </a:r>
          <a:r>
            <a:rPr lang="en-US" sz="1800" b="1" kern="1200" dirty="0" err="1" smtClean="0">
              <a:latin typeface="Century Gothic"/>
              <a:cs typeface="Century Gothic"/>
            </a:rPr>
            <a:t>Baesel</a:t>
          </a:r>
          <a:endParaRPr lang="en-US" sz="1800" b="1" kern="1200" dirty="0" smtClean="0">
            <a:latin typeface="Century Gothic"/>
            <a:cs typeface="Century Gothic"/>
          </a:endParaRPr>
        </a:p>
        <a:p>
          <a:pPr lvl="0" algn="ctr" defTabSz="800100">
            <a:lnSpc>
              <a:spcPct val="90000"/>
            </a:lnSpc>
            <a:spcBef>
              <a:spcPct val="0"/>
            </a:spcBef>
            <a:spcAft>
              <a:spcPct val="35000"/>
            </a:spcAft>
          </a:pPr>
          <a:r>
            <a:rPr lang="en-US" sz="1800" kern="1200" dirty="0" smtClean="0">
              <a:latin typeface="Century Gothic"/>
              <a:cs typeface="Century Gothic"/>
            </a:rPr>
            <a:t>Senior Director, Operations</a:t>
          </a:r>
          <a:endParaRPr lang="en-US" sz="1800" kern="1200" dirty="0">
            <a:latin typeface="Century Gothic"/>
            <a:cs typeface="Century Gothic"/>
          </a:endParaRPr>
        </a:p>
      </dsp:txBody>
      <dsp:txXfrm>
        <a:off x="1330" y="1686565"/>
        <a:ext cx="1934840" cy="2837566"/>
      </dsp:txXfrm>
    </dsp:sp>
    <dsp:sp modelId="{A863BF6E-8F6B-CB4A-A35D-126C25940794}">
      <dsp:nvSpPr>
        <dsp:cNvPr id="0" name=""/>
        <dsp:cNvSpPr/>
      </dsp:nvSpPr>
      <dsp:spPr>
        <a:xfrm>
          <a:off x="2098696" y="1686565"/>
          <a:ext cx="1934840" cy="283756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Kay Burke </a:t>
          </a:r>
          <a:r>
            <a:rPr lang="en-US" sz="1800" kern="1200" dirty="0" smtClean="0">
              <a:latin typeface="Century Gothic"/>
              <a:cs typeface="Century Gothic"/>
            </a:rPr>
            <a:t>Director Global Sales </a:t>
          </a:r>
          <a:endParaRPr lang="en-US" sz="1800" kern="1200" dirty="0">
            <a:latin typeface="Century Gothic"/>
            <a:cs typeface="Century Gothic"/>
          </a:endParaRPr>
        </a:p>
      </dsp:txBody>
      <dsp:txXfrm>
        <a:off x="2098696" y="1686565"/>
        <a:ext cx="1934840" cy="2837566"/>
      </dsp:txXfrm>
    </dsp:sp>
    <dsp:sp modelId="{899DB962-C277-6C44-ADB3-C8D074A8B91A}">
      <dsp:nvSpPr>
        <dsp:cNvPr id="0" name=""/>
        <dsp:cNvSpPr/>
      </dsp:nvSpPr>
      <dsp:spPr>
        <a:xfrm>
          <a:off x="4196063" y="1686565"/>
          <a:ext cx="1934840" cy="283756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Nick Van </a:t>
          </a:r>
          <a:r>
            <a:rPr lang="en-US" sz="1800" b="1" kern="1200" dirty="0" err="1" smtClean="0">
              <a:latin typeface="Century Gothic"/>
              <a:cs typeface="Century Gothic"/>
            </a:rPr>
            <a:t>Stratt</a:t>
          </a:r>
          <a:endParaRPr lang="en-US" sz="1800" b="1" kern="1200" dirty="0" smtClean="0">
            <a:latin typeface="Century Gothic"/>
            <a:cs typeface="Century Gothic"/>
          </a:endParaRPr>
        </a:p>
        <a:p>
          <a:pPr lvl="0" algn="ctr" defTabSz="800100">
            <a:lnSpc>
              <a:spcPct val="90000"/>
            </a:lnSpc>
            <a:spcBef>
              <a:spcPct val="0"/>
            </a:spcBef>
            <a:spcAft>
              <a:spcPct val="35000"/>
            </a:spcAft>
          </a:pPr>
          <a:r>
            <a:rPr lang="en-US" sz="1800" kern="1200" dirty="0" smtClean="0">
              <a:latin typeface="Century Gothic"/>
              <a:cs typeface="Century Gothic"/>
            </a:rPr>
            <a:t>Director of Technology</a:t>
          </a:r>
          <a:endParaRPr lang="en-US" sz="1800" kern="1200" dirty="0">
            <a:latin typeface="Century Gothic"/>
            <a:cs typeface="Century Gothic"/>
          </a:endParaRPr>
        </a:p>
      </dsp:txBody>
      <dsp:txXfrm>
        <a:off x="4196063" y="1686565"/>
        <a:ext cx="1934840" cy="2837566"/>
      </dsp:txXfrm>
    </dsp:sp>
    <dsp:sp modelId="{47B7AEDC-CE9E-5C4E-BBAF-A489F83B5E77}">
      <dsp:nvSpPr>
        <dsp:cNvPr id="0" name=""/>
        <dsp:cNvSpPr/>
      </dsp:nvSpPr>
      <dsp:spPr>
        <a:xfrm>
          <a:off x="6293429" y="1686565"/>
          <a:ext cx="1934840" cy="283756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Insert Name</a:t>
          </a:r>
        </a:p>
        <a:p>
          <a:pPr lvl="0" algn="ctr" defTabSz="800100">
            <a:lnSpc>
              <a:spcPct val="90000"/>
            </a:lnSpc>
            <a:spcBef>
              <a:spcPct val="0"/>
            </a:spcBef>
            <a:spcAft>
              <a:spcPct val="35000"/>
            </a:spcAft>
          </a:pPr>
          <a:r>
            <a:rPr lang="en-US" sz="1800" b="0" kern="1200" dirty="0" smtClean="0">
              <a:latin typeface="Century Gothic"/>
              <a:cs typeface="Century Gothic"/>
            </a:rPr>
            <a:t>Program Director</a:t>
          </a:r>
          <a:endParaRPr lang="en-US" sz="1800" b="0" kern="1200" dirty="0">
            <a:latin typeface="Century Gothic"/>
            <a:cs typeface="Century Gothic"/>
          </a:endParaRPr>
        </a:p>
      </dsp:txBody>
      <dsp:txXfrm>
        <a:off x="6293429" y="1686565"/>
        <a:ext cx="1934840" cy="2837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2A2CE-A99B-BD49-934C-1503AA7FC50C}">
      <dsp:nvSpPr>
        <dsp:cNvPr id="0" name=""/>
        <dsp:cNvSpPr/>
      </dsp:nvSpPr>
      <dsp:spPr>
        <a:xfrm>
          <a:off x="336577" y="2208"/>
          <a:ext cx="7884985" cy="4521546"/>
        </a:xfrm>
        <a:prstGeom prst="rect">
          <a:avLst/>
        </a:prstGeom>
        <a:solidFill>
          <a:schemeClr val="accent1">
            <a:hueOff val="0"/>
            <a:satOff val="0"/>
            <a:lumOff val="0"/>
            <a:alpha val="51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68989"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0000"/>
              </a:solidFill>
              <a:latin typeface="Century Gothic"/>
              <a:cs typeface="Century Gothic"/>
            </a:rPr>
            <a:t>Kaye is responsible for the day-to-day operation of </a:t>
          </a:r>
          <a:r>
            <a:rPr lang="en-US" sz="1400" b="1" kern="1200" dirty="0" err="1" smtClean="0">
              <a:solidFill>
                <a:srgbClr val="000000"/>
              </a:solidFill>
              <a:latin typeface="Century Gothic"/>
              <a:cs typeface="Century Gothic"/>
            </a:rPr>
            <a:t>HelmsBriscoe</a:t>
          </a:r>
          <a:r>
            <a:rPr lang="en-US" sz="1400" b="1" kern="1200" dirty="0" smtClean="0">
              <a:solidFill>
                <a:srgbClr val="000000"/>
              </a:solidFill>
              <a:latin typeface="Century Gothic"/>
              <a:cs typeface="Century Gothic"/>
            </a:rPr>
            <a:t> </a:t>
          </a:r>
          <a:r>
            <a:rPr lang="en-US" sz="1400" b="1" kern="1200" dirty="0" err="1" smtClean="0">
              <a:solidFill>
                <a:srgbClr val="000000"/>
              </a:solidFill>
              <a:latin typeface="Century Gothic"/>
              <a:cs typeface="Century Gothic"/>
            </a:rPr>
            <a:t>ResourceOne’s</a:t>
          </a:r>
          <a:r>
            <a:rPr lang="en-US" sz="1400" b="1" kern="1200" dirty="0" smtClean="0">
              <a:solidFill>
                <a:srgbClr val="000000"/>
              </a:solidFill>
              <a:latin typeface="Century Gothic"/>
              <a:cs typeface="Century Gothic"/>
            </a:rPr>
            <a:t> full meeting management division. Kaye’s role includes leadership of the HBR1 team, strategic development and execution of sales and marketing strategies, new business development, relationship building with internal and external Clients, solidifying brand identity and managing HBR1’s Preferred Vendor program. Kaye joined HBR1 in 2001.  Prior to joining HBR1, Kaye was the Director of Global Events for Nortel Networks and has 33 years of experience in the event industry. Kaye and her team managed events ranging from 100 to 5,000 plus attendees including sales conferences, association conferences, product launches, incentive trips, hospitality events, tradeshows, and road shows.</a:t>
          </a:r>
        </a:p>
        <a:p>
          <a:pPr lvl="0" algn="l" defTabSz="622300">
            <a:lnSpc>
              <a:spcPct val="90000"/>
            </a:lnSpc>
            <a:spcBef>
              <a:spcPct val="0"/>
            </a:spcBef>
            <a:spcAft>
              <a:spcPct val="35000"/>
            </a:spcAft>
          </a:pPr>
          <a:endParaRPr lang="en-US" sz="1400" b="1" kern="1200" dirty="0" smtClean="0">
            <a:solidFill>
              <a:srgbClr val="000000"/>
            </a:solidFill>
            <a:latin typeface="Century Gothic"/>
            <a:cs typeface="Century Gothic"/>
          </a:endParaRPr>
        </a:p>
        <a:p>
          <a:pPr lvl="0" algn="l" defTabSz="622300">
            <a:lnSpc>
              <a:spcPct val="90000"/>
            </a:lnSpc>
            <a:spcBef>
              <a:spcPct val="0"/>
            </a:spcBef>
            <a:spcAft>
              <a:spcPct val="35000"/>
            </a:spcAft>
          </a:pPr>
          <a:r>
            <a:rPr lang="en-US" sz="1400" b="1" kern="1200" dirty="0" smtClean="0">
              <a:solidFill>
                <a:srgbClr val="000000"/>
              </a:solidFill>
              <a:latin typeface="Century Gothic"/>
              <a:cs typeface="Century Gothic"/>
            </a:rPr>
            <a:t>Kaye has managed such prestigious events as: Palm Springs International Film Festival, Master’s Golf Tournaments, PGA golf tournaments, US Open, Olympics, Super Bowl, Indy 500 and Formula One racing events globally. Kaye attended University of Houston Victoria and Texas Tech University and is based in Dallas, Texas.</a:t>
          </a:r>
          <a:endParaRPr lang="en-US" sz="1400" b="1" kern="1200" dirty="0">
            <a:solidFill>
              <a:srgbClr val="000000"/>
            </a:solidFill>
            <a:latin typeface="Century Gothic"/>
            <a:cs typeface="Century Gothic"/>
          </a:endParaRPr>
        </a:p>
      </dsp:txBody>
      <dsp:txXfrm>
        <a:off x="336577" y="2208"/>
        <a:ext cx="7884985" cy="4521546"/>
      </dsp:txXfrm>
    </dsp:sp>
    <dsp:sp modelId="{B6167EAC-17F3-2E47-9598-F96F068E4BA5}">
      <dsp:nvSpPr>
        <dsp:cNvPr id="0" name=""/>
        <dsp:cNvSpPr/>
      </dsp:nvSpPr>
      <dsp:spPr>
        <a:xfrm>
          <a:off x="8036" y="675033"/>
          <a:ext cx="1724840" cy="2587260"/>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2A2CE-A99B-BD49-934C-1503AA7FC50C}">
      <dsp:nvSpPr>
        <dsp:cNvPr id="0" name=""/>
        <dsp:cNvSpPr/>
      </dsp:nvSpPr>
      <dsp:spPr>
        <a:xfrm>
          <a:off x="336577" y="2208"/>
          <a:ext cx="7884985" cy="4521546"/>
        </a:xfrm>
        <a:prstGeom prst="rect">
          <a:avLst/>
        </a:prstGeom>
        <a:solidFill>
          <a:schemeClr val="accent1">
            <a:hueOff val="0"/>
            <a:satOff val="0"/>
            <a:lumOff val="0"/>
            <a:alpha val="51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68989"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latin typeface="Century Gothic"/>
              <a:cs typeface="Century Gothic"/>
            </a:rPr>
            <a:t>Kay joined </a:t>
          </a:r>
          <a:r>
            <a:rPr lang="en-US" sz="1400" b="1" kern="1200" dirty="0" err="1" smtClean="0">
              <a:latin typeface="Century Gothic"/>
              <a:cs typeface="Century Gothic"/>
            </a:rPr>
            <a:t>HelmsBriscoe</a:t>
          </a:r>
          <a:r>
            <a:rPr lang="en-US" sz="1400" b="1" kern="1200" dirty="0" smtClean="0">
              <a:latin typeface="Century Gothic"/>
              <a:cs typeface="Century Gothic"/>
            </a:rPr>
            <a:t> </a:t>
          </a:r>
          <a:r>
            <a:rPr lang="en-US" sz="1400" b="1" kern="1200" dirty="0" err="1" smtClean="0">
              <a:latin typeface="Century Gothic"/>
              <a:cs typeface="Century Gothic"/>
            </a:rPr>
            <a:t>ResourceOne</a:t>
          </a:r>
          <a:r>
            <a:rPr lang="en-US" sz="1400" b="1" kern="1200" dirty="0" smtClean="0">
              <a:latin typeface="Century Gothic"/>
              <a:cs typeface="Century Gothic"/>
            </a:rPr>
            <a:t> as a Director, Global Sales in 2012. With over 20 years in the event industry, Kay’s experience and enthusiasm for excellent event design and customer service enhances the remarkable team of professionals associated with the HBR1 organization.  </a:t>
          </a:r>
        </a:p>
        <a:p>
          <a:pPr lvl="0" algn="l" defTabSz="622300">
            <a:lnSpc>
              <a:spcPct val="90000"/>
            </a:lnSpc>
            <a:spcBef>
              <a:spcPct val="0"/>
            </a:spcBef>
            <a:spcAft>
              <a:spcPct val="35000"/>
            </a:spcAft>
          </a:pPr>
          <a:endParaRPr lang="en-US" sz="1400" b="1" kern="1200" dirty="0" smtClean="0">
            <a:latin typeface="Century Gothic"/>
            <a:cs typeface="Century Gothic"/>
          </a:endParaRPr>
        </a:p>
        <a:p>
          <a:pPr lvl="0" algn="l" defTabSz="622300">
            <a:lnSpc>
              <a:spcPct val="90000"/>
            </a:lnSpc>
            <a:spcBef>
              <a:spcPct val="0"/>
            </a:spcBef>
            <a:spcAft>
              <a:spcPct val="35000"/>
            </a:spcAft>
          </a:pPr>
          <a:r>
            <a:rPr lang="en-US" sz="1400" b="1" kern="1200" dirty="0" smtClean="0">
              <a:latin typeface="Century Gothic"/>
              <a:cs typeface="Century Gothic"/>
            </a:rPr>
            <a:t>Prior to HBR1, Kay spent nine year with </a:t>
          </a:r>
          <a:r>
            <a:rPr lang="en-US" sz="1400" b="1" kern="1200" dirty="0" err="1" smtClean="0">
              <a:latin typeface="Century Gothic"/>
              <a:cs typeface="Century Gothic"/>
            </a:rPr>
            <a:t>JCPenney</a:t>
          </a:r>
          <a:r>
            <a:rPr lang="en-US" sz="1400" b="1" kern="1200" dirty="0" smtClean="0">
              <a:latin typeface="Century Gothic"/>
              <a:cs typeface="Century Gothic"/>
            </a:rPr>
            <a:t> directing company initiatives for events such as store managers conferences, incentive programs, charity fundraisers, analyst and board of directors meetings ranging in attendance up to 4,500.  She was also responsible for meeting and events held within the 70,000 sq. ft. of combined function space at the </a:t>
          </a:r>
          <a:r>
            <a:rPr lang="en-US" sz="1400" b="1" kern="1200" dirty="0" err="1" smtClean="0">
              <a:latin typeface="Century Gothic"/>
              <a:cs typeface="Century Gothic"/>
            </a:rPr>
            <a:t>JCPenney</a:t>
          </a:r>
          <a:r>
            <a:rPr lang="en-US" sz="1400" b="1" kern="1200" dirty="0" smtClean="0">
              <a:latin typeface="Century Gothic"/>
              <a:cs typeface="Century Gothic"/>
            </a:rPr>
            <a:t> corporate office where she managed a team of 10 meeting planners.  While working with Sprint, RIA Thomson Reuters and Pearle Vision, Kay was the program director for major golf tournaments, national tradeshows, key Client events, medical continuing education programs and national franchise conferences giving her a vast range of expertise.  Kay is actively involved in philanthropic efforts where she offers her experience in fundraising and serves on the board of directors and advisory council of various nonprofit organizations. She is based in Dallas, Texas.</a:t>
          </a:r>
          <a:endParaRPr lang="en-US" sz="1800" b="1" kern="1200" dirty="0">
            <a:solidFill>
              <a:srgbClr val="000000"/>
            </a:solidFill>
            <a:latin typeface="Century Gothic"/>
            <a:cs typeface="Century Gothic"/>
          </a:endParaRPr>
        </a:p>
      </dsp:txBody>
      <dsp:txXfrm>
        <a:off x="336577" y="2208"/>
        <a:ext cx="7884985" cy="4521546"/>
      </dsp:txXfrm>
    </dsp:sp>
    <dsp:sp modelId="{B6167EAC-17F3-2E47-9598-F96F068E4BA5}">
      <dsp:nvSpPr>
        <dsp:cNvPr id="0" name=""/>
        <dsp:cNvSpPr/>
      </dsp:nvSpPr>
      <dsp:spPr>
        <a:xfrm>
          <a:off x="8036" y="675033"/>
          <a:ext cx="1724840" cy="258726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2A2CE-A99B-BD49-934C-1503AA7FC50C}">
      <dsp:nvSpPr>
        <dsp:cNvPr id="0" name=""/>
        <dsp:cNvSpPr/>
      </dsp:nvSpPr>
      <dsp:spPr>
        <a:xfrm>
          <a:off x="336577" y="2208"/>
          <a:ext cx="7884985" cy="4521546"/>
        </a:xfrm>
        <a:prstGeom prst="rect">
          <a:avLst/>
        </a:prstGeom>
        <a:solidFill>
          <a:schemeClr val="accent1">
            <a:hueOff val="0"/>
            <a:satOff val="0"/>
            <a:lumOff val="0"/>
            <a:alpha val="51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68989"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latin typeface="Century Gothic"/>
              <a:cs typeface="Century Gothic"/>
            </a:rPr>
            <a:t>Laura joined </a:t>
          </a:r>
          <a:r>
            <a:rPr lang="en-US" sz="1400" b="1" kern="1200" dirty="0" err="1" smtClean="0">
              <a:latin typeface="Century Gothic"/>
              <a:cs typeface="Century Gothic"/>
            </a:rPr>
            <a:t>HelmsBriscoe</a:t>
          </a:r>
          <a:r>
            <a:rPr lang="en-US" sz="1400" b="1" kern="1200" dirty="0" smtClean="0">
              <a:latin typeface="Century Gothic"/>
              <a:cs typeface="Century Gothic"/>
            </a:rPr>
            <a:t> </a:t>
          </a:r>
          <a:r>
            <a:rPr lang="en-US" sz="1400" b="1" kern="1200" dirty="0" err="1" smtClean="0">
              <a:latin typeface="Century Gothic"/>
              <a:cs typeface="Century Gothic"/>
            </a:rPr>
            <a:t>ResourceOne</a:t>
          </a:r>
          <a:r>
            <a:rPr lang="en-US" sz="1400" b="1" kern="1200" dirty="0" smtClean="0">
              <a:latin typeface="Century Gothic"/>
              <a:cs typeface="Century Gothic"/>
            </a:rPr>
            <a:t> in 2003.  After two years of operating programs with HBR1, Laura moved into a sales role, managing all HB territories and a number of Clients over the course of the following 5 years.  In addition to managing her Clients, she is now enjoying promoting </a:t>
          </a:r>
          <a:r>
            <a:rPr lang="en-US" sz="1400" b="1" kern="1200" dirty="0" err="1" smtClean="0">
              <a:latin typeface="Century Gothic"/>
              <a:cs typeface="Century Gothic"/>
            </a:rPr>
            <a:t>ResourceOne</a:t>
          </a:r>
          <a:r>
            <a:rPr lang="en-US" sz="1400" b="1" kern="1200" dirty="0" smtClean="0">
              <a:latin typeface="Century Gothic"/>
              <a:cs typeface="Century Gothic"/>
            </a:rPr>
            <a:t> as Director of Operations handling personnel issues, training, contracts, financials and overall structure for the HBR1 team.  Laura began her meeting planning career in Southern California in 1994.  Working in the Sales &amp; Marketing department for Canon USA, Inc. she managed large-scale events such as national sales meetings, kick-offs, incentive trips, dealer non-disclosures, tradeshows, trainings, celebrity golf tournaments and charity fundraisers. </a:t>
          </a:r>
        </a:p>
        <a:p>
          <a:pPr lvl="0" algn="l" defTabSz="622300">
            <a:lnSpc>
              <a:spcPct val="90000"/>
            </a:lnSpc>
            <a:spcBef>
              <a:spcPct val="0"/>
            </a:spcBef>
            <a:spcAft>
              <a:spcPct val="35000"/>
            </a:spcAft>
          </a:pPr>
          <a:r>
            <a:rPr lang="en-US" sz="1400" b="1" kern="1200" dirty="0" smtClean="0">
              <a:latin typeface="Century Gothic"/>
              <a:cs typeface="Century Gothic"/>
            </a:rPr>
            <a:t>After a move with her husband to Dallas, Texas, Laura joined the Texas District of Merrill Lynch.  She managed approximately 40 events per year including high-end sales incentive trips, trainings, seminars, senior management road shows, and Client hospitality events.  As a Program Director for </a:t>
          </a:r>
          <a:r>
            <a:rPr lang="en-US" sz="1400" b="1" kern="1200" dirty="0" err="1" smtClean="0">
              <a:latin typeface="Century Gothic"/>
              <a:cs typeface="Century Gothic"/>
            </a:rPr>
            <a:t>HelmsBriscoe</a:t>
          </a:r>
          <a:r>
            <a:rPr lang="en-US" sz="1400" b="1" kern="1200" dirty="0" smtClean="0">
              <a:latin typeface="Century Gothic"/>
              <a:cs typeface="Century Gothic"/>
            </a:rPr>
            <a:t> </a:t>
          </a:r>
          <a:r>
            <a:rPr lang="en-US" sz="1400" b="1" kern="1200" dirty="0" err="1" smtClean="0">
              <a:latin typeface="Century Gothic"/>
              <a:cs typeface="Century Gothic"/>
            </a:rPr>
            <a:t>ResourceOne</a:t>
          </a:r>
          <a:r>
            <a:rPr lang="en-US" sz="1400" b="1" kern="1200" dirty="0" smtClean="0">
              <a:latin typeface="Century Gothic"/>
              <a:cs typeface="Century Gothic"/>
            </a:rPr>
            <a:t>, Laura worked with a host of Clients ranging from associations to Fortune 500 corporations.  Event types she managed included tradeshows, cruises, association conferences, sales kick-offs, multi-city webcasts, and incentive trips (both domestic and international). Laura holds a BA in Political Science from </a:t>
          </a:r>
          <a:r>
            <a:rPr lang="en-US" sz="1400" b="1" kern="1200" dirty="0" err="1" smtClean="0">
              <a:latin typeface="Century Gothic"/>
              <a:cs typeface="Century Gothic"/>
            </a:rPr>
            <a:t>Biola</a:t>
          </a:r>
          <a:r>
            <a:rPr lang="en-US" sz="1400" b="1" kern="1200" dirty="0" smtClean="0">
              <a:latin typeface="Century Gothic"/>
              <a:cs typeface="Century Gothic"/>
            </a:rPr>
            <a:t> University and is based in Dallas, Texas. </a:t>
          </a:r>
          <a:endParaRPr lang="en-US" sz="1400" b="1" kern="1200" dirty="0">
            <a:solidFill>
              <a:srgbClr val="000000"/>
            </a:solidFill>
            <a:latin typeface="Century Gothic"/>
            <a:cs typeface="Century Gothic"/>
          </a:endParaRPr>
        </a:p>
      </dsp:txBody>
      <dsp:txXfrm>
        <a:off x="336577" y="2208"/>
        <a:ext cx="7884985" cy="4521546"/>
      </dsp:txXfrm>
    </dsp:sp>
    <dsp:sp modelId="{B6167EAC-17F3-2E47-9598-F96F068E4BA5}">
      <dsp:nvSpPr>
        <dsp:cNvPr id="0" name=""/>
        <dsp:cNvSpPr/>
      </dsp:nvSpPr>
      <dsp:spPr>
        <a:xfrm>
          <a:off x="8036" y="675033"/>
          <a:ext cx="1724840" cy="258726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4D3D5-75F5-4DB4-BA83-7478908FB653}">
      <dsp:nvSpPr>
        <dsp:cNvPr id="0" name=""/>
        <dsp:cNvSpPr/>
      </dsp:nvSpPr>
      <dsp:spPr>
        <a:xfrm rot="5400000">
          <a:off x="3705963" y="-1359327"/>
          <a:ext cx="982265" cy="395020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latin typeface="Century Gothic"/>
              <a:cs typeface="Century Gothic"/>
            </a:rPr>
            <a:t>Annual Meetings, Sales &amp; Marketing Meetings</a:t>
          </a:r>
          <a:endParaRPr lang="en-US" sz="1300" kern="1200" dirty="0">
            <a:latin typeface="Century Gothic"/>
            <a:cs typeface="Century Gothic"/>
          </a:endParaRPr>
        </a:p>
        <a:p>
          <a:pPr marL="114300" lvl="1" indent="-114300" algn="l" defTabSz="577850">
            <a:lnSpc>
              <a:spcPct val="90000"/>
            </a:lnSpc>
            <a:spcBef>
              <a:spcPct val="0"/>
            </a:spcBef>
            <a:spcAft>
              <a:spcPct val="15000"/>
            </a:spcAft>
            <a:buChar char="••"/>
          </a:pPr>
          <a:r>
            <a:rPr lang="en-US" sz="1300" kern="1200" dirty="0" smtClean="0">
              <a:latin typeface="Century Gothic"/>
              <a:cs typeface="Century Gothic"/>
            </a:rPr>
            <a:t>CEO Summits/Board of Director’s Meetings</a:t>
          </a:r>
          <a:endParaRPr lang="en-US" sz="1300" kern="1200" dirty="0">
            <a:latin typeface="Century Gothic"/>
            <a:cs typeface="Century Gothic"/>
          </a:endParaRPr>
        </a:p>
        <a:p>
          <a:pPr marL="114300" lvl="1" indent="-114300" algn="l" defTabSz="577850">
            <a:lnSpc>
              <a:spcPct val="90000"/>
            </a:lnSpc>
            <a:spcBef>
              <a:spcPct val="0"/>
            </a:spcBef>
            <a:spcAft>
              <a:spcPct val="15000"/>
            </a:spcAft>
            <a:buChar char="••"/>
          </a:pPr>
          <a:r>
            <a:rPr lang="en-US" sz="1300" kern="1200" dirty="0" smtClean="0">
              <a:latin typeface="Century Gothic"/>
              <a:cs typeface="Century Gothic"/>
            </a:rPr>
            <a:t>Investigator Meetings  / Board Meetings</a:t>
          </a:r>
          <a:endParaRPr lang="en-US" sz="1300" kern="1200" dirty="0">
            <a:latin typeface="Century Gothic"/>
            <a:cs typeface="Century Gothic"/>
          </a:endParaRPr>
        </a:p>
        <a:p>
          <a:pPr marL="114300" lvl="1" indent="-114300" algn="l" defTabSz="577850">
            <a:lnSpc>
              <a:spcPct val="90000"/>
            </a:lnSpc>
            <a:spcBef>
              <a:spcPct val="0"/>
            </a:spcBef>
            <a:spcAft>
              <a:spcPct val="15000"/>
            </a:spcAft>
            <a:buChar char="••"/>
          </a:pPr>
          <a:r>
            <a:rPr lang="en-US" sz="1300" kern="1200" dirty="0" smtClean="0">
              <a:latin typeface="Century Gothic"/>
              <a:cs typeface="Century Gothic"/>
            </a:rPr>
            <a:t>Client &amp; Hospitality Events</a:t>
          </a:r>
          <a:endParaRPr lang="en-US" sz="1300" kern="1200" dirty="0">
            <a:latin typeface="Century Gothic"/>
            <a:cs typeface="Century Gothic"/>
          </a:endParaRPr>
        </a:p>
      </dsp:txBody>
      <dsp:txXfrm rot="-5400000">
        <a:off x="2221992" y="172594"/>
        <a:ext cx="3902258" cy="886365"/>
      </dsp:txXfrm>
    </dsp:sp>
    <dsp:sp modelId="{57C9A8CA-C6BF-4FAF-8F52-C9CAE232E83B}">
      <dsp:nvSpPr>
        <dsp:cNvPr id="0" name=""/>
        <dsp:cNvSpPr/>
      </dsp:nvSpPr>
      <dsp:spPr>
        <a:xfrm>
          <a:off x="0" y="6"/>
          <a:ext cx="2221992" cy="122783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Century Gothic"/>
              <a:cs typeface="Century Gothic"/>
            </a:rPr>
            <a:t>Corporate Meetings</a:t>
          </a:r>
          <a:endParaRPr lang="en-US" sz="2300" kern="1200" dirty="0">
            <a:latin typeface="Century Gothic"/>
            <a:cs typeface="Century Gothic"/>
          </a:endParaRPr>
        </a:p>
      </dsp:txBody>
      <dsp:txXfrm>
        <a:off x="59938" y="59944"/>
        <a:ext cx="2102116" cy="1107956"/>
      </dsp:txXfrm>
    </dsp:sp>
    <dsp:sp modelId="{C10A488E-91BC-4C8C-AF2E-299C0BB2E3B2}">
      <dsp:nvSpPr>
        <dsp:cNvPr id="0" name=""/>
        <dsp:cNvSpPr/>
      </dsp:nvSpPr>
      <dsp:spPr>
        <a:xfrm rot="5400000">
          <a:off x="3705963" y="-70104"/>
          <a:ext cx="982265" cy="3950208"/>
        </a:xfrm>
        <a:prstGeom prst="round2SameRect">
          <a:avLst/>
        </a:prstGeom>
        <a:solidFill>
          <a:schemeClr val="accent2">
            <a:tint val="40000"/>
            <a:alpha val="90000"/>
            <a:hueOff val="2512909"/>
            <a:satOff val="-2189"/>
            <a:lumOff val="-3"/>
            <a:alphaOff val="0"/>
          </a:schemeClr>
        </a:solidFill>
        <a:ln w="25400" cap="flat" cmpd="sng" algn="ctr">
          <a:solidFill>
            <a:schemeClr val="accent2">
              <a:tint val="40000"/>
              <a:alpha val="90000"/>
              <a:hueOff val="2512909"/>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latin typeface="Century Gothic"/>
              <a:cs typeface="Century Gothic"/>
            </a:rPr>
            <a:t>Sales Incentive Programs</a:t>
          </a:r>
          <a:endParaRPr lang="en-US" sz="1300" kern="1200" dirty="0">
            <a:latin typeface="Century Gothic"/>
            <a:cs typeface="Century Gothic"/>
          </a:endParaRPr>
        </a:p>
        <a:p>
          <a:pPr marL="114300" lvl="1" indent="-114300" algn="l" defTabSz="577850">
            <a:lnSpc>
              <a:spcPct val="90000"/>
            </a:lnSpc>
            <a:spcBef>
              <a:spcPct val="0"/>
            </a:spcBef>
            <a:spcAft>
              <a:spcPct val="15000"/>
            </a:spcAft>
            <a:buChar char="••"/>
          </a:pPr>
          <a:r>
            <a:rPr lang="en-US" sz="1300" kern="1200" dirty="0" smtClean="0">
              <a:latin typeface="Century Gothic"/>
              <a:cs typeface="Century Gothic"/>
            </a:rPr>
            <a:t>Weekend Incentive Programs</a:t>
          </a:r>
          <a:endParaRPr lang="en-US" sz="1300" kern="1200" dirty="0">
            <a:latin typeface="Century Gothic"/>
            <a:cs typeface="Century Gothic"/>
          </a:endParaRPr>
        </a:p>
        <a:p>
          <a:pPr marL="114300" lvl="1" indent="-114300" algn="l" defTabSz="577850">
            <a:lnSpc>
              <a:spcPct val="90000"/>
            </a:lnSpc>
            <a:spcBef>
              <a:spcPct val="0"/>
            </a:spcBef>
            <a:spcAft>
              <a:spcPct val="15000"/>
            </a:spcAft>
            <a:buChar char="••"/>
          </a:pPr>
          <a:r>
            <a:rPr lang="en-US" sz="1300" kern="1200" dirty="0" smtClean="0">
              <a:latin typeface="Century Gothic"/>
              <a:cs typeface="Century Gothic"/>
            </a:rPr>
            <a:t> Incentive Trips</a:t>
          </a:r>
          <a:endParaRPr lang="en-US" sz="1300" kern="1200" dirty="0">
            <a:latin typeface="Century Gothic"/>
            <a:cs typeface="Century Gothic"/>
          </a:endParaRPr>
        </a:p>
        <a:p>
          <a:pPr marL="114300" lvl="1" indent="-114300" algn="l" defTabSz="577850">
            <a:lnSpc>
              <a:spcPct val="90000"/>
            </a:lnSpc>
            <a:spcBef>
              <a:spcPct val="0"/>
            </a:spcBef>
            <a:spcAft>
              <a:spcPct val="15000"/>
            </a:spcAft>
            <a:buChar char="••"/>
          </a:pPr>
          <a:r>
            <a:rPr lang="en-US" sz="1300" kern="1200" dirty="0" smtClean="0">
              <a:latin typeface="Century Gothic"/>
              <a:cs typeface="Century Gothic"/>
            </a:rPr>
            <a:t>Domestic &amp; International</a:t>
          </a:r>
          <a:endParaRPr lang="en-US" sz="1300" kern="1200" dirty="0">
            <a:latin typeface="Century Gothic"/>
            <a:cs typeface="Century Gothic"/>
          </a:endParaRPr>
        </a:p>
      </dsp:txBody>
      <dsp:txXfrm rot="-5400000">
        <a:off x="2221992" y="1461817"/>
        <a:ext cx="3902258" cy="886365"/>
      </dsp:txXfrm>
    </dsp:sp>
    <dsp:sp modelId="{53E467C9-0198-4CF0-9857-C8A26480A4D7}">
      <dsp:nvSpPr>
        <dsp:cNvPr id="0" name=""/>
        <dsp:cNvSpPr/>
      </dsp:nvSpPr>
      <dsp:spPr>
        <a:xfrm>
          <a:off x="0" y="1291083"/>
          <a:ext cx="2221992" cy="1227832"/>
        </a:xfrm>
        <a:prstGeom prst="roundRect">
          <a:avLst/>
        </a:prstGeom>
        <a:solidFill>
          <a:schemeClr val="accent2">
            <a:hueOff val="2340760"/>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Century Gothic"/>
              <a:cs typeface="Century Gothic"/>
            </a:rPr>
            <a:t>Incentive Programs</a:t>
          </a:r>
          <a:endParaRPr lang="en-US" sz="2300" kern="1200" dirty="0">
            <a:latin typeface="Century Gothic"/>
            <a:cs typeface="Century Gothic"/>
          </a:endParaRPr>
        </a:p>
      </dsp:txBody>
      <dsp:txXfrm>
        <a:off x="59938" y="1351021"/>
        <a:ext cx="2102116" cy="1107956"/>
      </dsp:txXfrm>
    </dsp:sp>
    <dsp:sp modelId="{BE2CB745-2084-4A0D-AD58-97B81D181933}">
      <dsp:nvSpPr>
        <dsp:cNvPr id="0" name=""/>
        <dsp:cNvSpPr/>
      </dsp:nvSpPr>
      <dsp:spPr>
        <a:xfrm rot="5400000">
          <a:off x="3705963" y="1219119"/>
          <a:ext cx="982265" cy="3950208"/>
        </a:xfrm>
        <a:prstGeom prst="round2SameRect">
          <a:avLst/>
        </a:prstGeom>
        <a:solidFill>
          <a:schemeClr val="accent2">
            <a:tint val="40000"/>
            <a:alpha val="90000"/>
            <a:hueOff val="5025819"/>
            <a:satOff val="-4378"/>
            <a:lumOff val="-6"/>
            <a:alphaOff val="0"/>
          </a:schemeClr>
        </a:solidFill>
        <a:ln w="25400" cap="flat" cmpd="sng" algn="ctr">
          <a:solidFill>
            <a:schemeClr val="accent2">
              <a:tint val="40000"/>
              <a:alpha val="90000"/>
              <a:hueOff val="5025819"/>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latin typeface="Century Gothic"/>
              <a:cs typeface="Century Gothic"/>
            </a:rPr>
            <a:t>Multi-Track Conferences</a:t>
          </a:r>
          <a:endParaRPr lang="en-US" sz="1300" kern="1200" dirty="0">
            <a:latin typeface="Century Gothic"/>
            <a:cs typeface="Century Gothic"/>
          </a:endParaRPr>
        </a:p>
        <a:p>
          <a:pPr marL="114300" lvl="1" indent="-114300" algn="l" defTabSz="577850">
            <a:lnSpc>
              <a:spcPct val="90000"/>
            </a:lnSpc>
            <a:spcBef>
              <a:spcPct val="0"/>
            </a:spcBef>
            <a:spcAft>
              <a:spcPct val="15000"/>
            </a:spcAft>
            <a:buChar char="••"/>
          </a:pPr>
          <a:r>
            <a:rPr lang="en-US" sz="1300" kern="1200" dirty="0" smtClean="0">
              <a:latin typeface="Century Gothic"/>
              <a:cs typeface="Century Gothic"/>
            </a:rPr>
            <a:t>30 Attendees – 6,000+ Attendees</a:t>
          </a:r>
          <a:endParaRPr lang="en-US" sz="1300" kern="1200" dirty="0">
            <a:latin typeface="Century Gothic"/>
            <a:cs typeface="Century Gothic"/>
          </a:endParaRPr>
        </a:p>
        <a:p>
          <a:pPr marL="114300" lvl="1" indent="-114300" algn="l" defTabSz="577850">
            <a:lnSpc>
              <a:spcPct val="90000"/>
            </a:lnSpc>
            <a:spcBef>
              <a:spcPct val="0"/>
            </a:spcBef>
            <a:spcAft>
              <a:spcPct val="15000"/>
            </a:spcAft>
            <a:buChar char="••"/>
          </a:pPr>
          <a:r>
            <a:rPr lang="en-US" sz="1300" kern="1200" dirty="0" smtClean="0">
              <a:latin typeface="Century Gothic"/>
              <a:cs typeface="Century Gothic"/>
            </a:rPr>
            <a:t>Education &amp; Training</a:t>
          </a:r>
          <a:endParaRPr lang="en-US" sz="1300" kern="1200" dirty="0">
            <a:latin typeface="Century Gothic"/>
            <a:cs typeface="Century Gothic"/>
          </a:endParaRPr>
        </a:p>
      </dsp:txBody>
      <dsp:txXfrm rot="-5400000">
        <a:off x="2221992" y="2751040"/>
        <a:ext cx="3902258" cy="886365"/>
      </dsp:txXfrm>
    </dsp:sp>
    <dsp:sp modelId="{CC0A56B3-E38F-4A97-B450-F20CB71FBB61}">
      <dsp:nvSpPr>
        <dsp:cNvPr id="0" name=""/>
        <dsp:cNvSpPr/>
      </dsp:nvSpPr>
      <dsp:spPr>
        <a:xfrm>
          <a:off x="0" y="2571749"/>
          <a:ext cx="2221992" cy="1227832"/>
        </a:xfrm>
        <a:prstGeom prst="roundRect">
          <a:avLst/>
        </a:prstGeom>
        <a:solidFill>
          <a:schemeClr val="accent2">
            <a:hueOff val="4681520"/>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Century Gothic"/>
              <a:cs typeface="Century Gothic"/>
            </a:rPr>
            <a:t>Conferences &amp; Tradeshows</a:t>
          </a:r>
          <a:endParaRPr lang="en-US" sz="2300" kern="1200" dirty="0">
            <a:latin typeface="Century Gothic"/>
            <a:cs typeface="Century Gothic"/>
          </a:endParaRPr>
        </a:p>
      </dsp:txBody>
      <dsp:txXfrm>
        <a:off x="59938" y="2631687"/>
        <a:ext cx="2102116" cy="11079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0BF15-17D2-FA4E-A1BD-6566CB55A126}">
      <dsp:nvSpPr>
        <dsp:cNvPr id="0" name=""/>
        <dsp:cNvSpPr/>
      </dsp:nvSpPr>
      <dsp:spPr>
        <a:xfrm>
          <a:off x="1323213" y="247649"/>
          <a:ext cx="3200400" cy="3200400"/>
        </a:xfrm>
        <a:prstGeom prst="pie">
          <a:avLst>
            <a:gd name="adj1" fmla="val 16200000"/>
            <a:gd name="adj2" fmla="val 1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EVENT MANAGEMENT SERVICES</a:t>
          </a:r>
          <a:endParaRPr lang="en-US" sz="1300" b="1" kern="1200" dirty="0"/>
        </a:p>
      </dsp:txBody>
      <dsp:txXfrm>
        <a:off x="3009899" y="925830"/>
        <a:ext cx="1143000" cy="952500"/>
      </dsp:txXfrm>
    </dsp:sp>
    <dsp:sp modelId="{AF6B3279-BD25-9246-8DD1-B23FA17A2BE7}">
      <dsp:nvSpPr>
        <dsp:cNvPr id="0" name=""/>
        <dsp:cNvSpPr/>
      </dsp:nvSpPr>
      <dsp:spPr>
        <a:xfrm>
          <a:off x="1257299" y="361949"/>
          <a:ext cx="3200400" cy="3200400"/>
        </a:xfrm>
        <a:prstGeom prst="pie">
          <a:avLst>
            <a:gd name="adj1" fmla="val 1800000"/>
            <a:gd name="adj2" fmla="val 90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REGISTRATION SERVICES</a:t>
          </a:r>
          <a:endParaRPr lang="en-US" sz="1300" b="1" kern="1200" dirty="0"/>
        </a:p>
      </dsp:txBody>
      <dsp:txXfrm>
        <a:off x="2019300" y="2438400"/>
        <a:ext cx="1714500" cy="838200"/>
      </dsp:txXfrm>
    </dsp:sp>
    <dsp:sp modelId="{8B1188E7-8D23-2E47-A179-86D455F7A100}">
      <dsp:nvSpPr>
        <dsp:cNvPr id="0" name=""/>
        <dsp:cNvSpPr/>
      </dsp:nvSpPr>
      <dsp:spPr>
        <a:xfrm>
          <a:off x="1191386" y="247649"/>
          <a:ext cx="3200400" cy="3200400"/>
        </a:xfrm>
        <a:prstGeom prst="pie">
          <a:avLst>
            <a:gd name="adj1" fmla="val 9000000"/>
            <a:gd name="adj2" fmla="val 162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ONSITE EVENT MANAGEMENT</a:t>
          </a:r>
          <a:endParaRPr lang="en-US" sz="1300" b="1" kern="1200" dirty="0"/>
        </a:p>
      </dsp:txBody>
      <dsp:txXfrm>
        <a:off x="1562099" y="925830"/>
        <a:ext cx="1143000" cy="952500"/>
      </dsp:txXfrm>
    </dsp:sp>
    <dsp:sp modelId="{887017FB-FA70-CC45-BADD-FDFDDC737324}">
      <dsp:nvSpPr>
        <dsp:cNvPr id="0" name=""/>
        <dsp:cNvSpPr/>
      </dsp:nvSpPr>
      <dsp:spPr>
        <a:xfrm>
          <a:off x="1125357" y="49529"/>
          <a:ext cx="3596640" cy="3596640"/>
        </a:xfrm>
        <a:prstGeom prst="circularArrow">
          <a:avLst>
            <a:gd name="adj1" fmla="val 5085"/>
            <a:gd name="adj2" fmla="val 327528"/>
            <a:gd name="adj3" fmla="val 1472472"/>
            <a:gd name="adj4" fmla="val 16199432"/>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5170929-E9CC-434B-872E-5CE1C4AB8D46}">
      <dsp:nvSpPr>
        <dsp:cNvPr id="0" name=""/>
        <dsp:cNvSpPr/>
      </dsp:nvSpPr>
      <dsp:spPr>
        <a:xfrm>
          <a:off x="1059179" y="163627"/>
          <a:ext cx="3596640" cy="3596640"/>
        </a:xfrm>
        <a:prstGeom prst="circularArrow">
          <a:avLst>
            <a:gd name="adj1" fmla="val 5085"/>
            <a:gd name="adj2" fmla="val 327528"/>
            <a:gd name="adj3" fmla="val 8671970"/>
            <a:gd name="adj4" fmla="val 1800502"/>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FBEA809-50BA-FD44-8A64-C00713994AB6}">
      <dsp:nvSpPr>
        <dsp:cNvPr id="0" name=""/>
        <dsp:cNvSpPr/>
      </dsp:nvSpPr>
      <dsp:spPr>
        <a:xfrm>
          <a:off x="993002" y="49529"/>
          <a:ext cx="3596640" cy="3596640"/>
        </a:xfrm>
        <a:prstGeom prst="circularArrow">
          <a:avLst>
            <a:gd name="adj1" fmla="val 5085"/>
            <a:gd name="adj2" fmla="val 327528"/>
            <a:gd name="adj3" fmla="val 15873039"/>
            <a:gd name="adj4" fmla="val 9000000"/>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9521CA1-E06D-AB42-B15E-E94A2BDE9A2B}" type="datetimeFigureOut">
              <a:rPr lang="en-US" smtClean="0"/>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C4778-ADF6-CB49-8C25-BB0206AA8076}" type="slidenum">
              <a:rPr lang="en-US" smtClean="0"/>
              <a:t>‹#›</a:t>
            </a:fld>
            <a:endParaRPr lang="en-US"/>
          </a:p>
        </p:txBody>
      </p:sp>
      <p:pic>
        <p:nvPicPr>
          <p:cNvPr id="7" name="Picture 6" descr="sidescroll1.jpg"/>
          <p:cNvPicPr>
            <a:picLocks noChangeAspect="1"/>
          </p:cNvPicPr>
          <p:nvPr userDrawn="1"/>
        </p:nvPicPr>
        <p:blipFill rotWithShape="1">
          <a:blip r:embed="rId2" cstate="email">
            <a:extLst>
              <a:ext uri="{28A0092B-C50C-407E-A947-70E740481C1C}">
                <a14:useLocalDpi xmlns:a14="http://schemas.microsoft.com/office/drawing/2010/main"/>
              </a:ext>
            </a:extLst>
          </a:blip>
          <a:srcRect t="-3"/>
          <a:stretch/>
        </p:blipFill>
        <p:spPr>
          <a:xfrm>
            <a:off x="0" y="0"/>
            <a:ext cx="9144000" cy="2130425"/>
          </a:xfrm>
          <a:prstGeom prst="rect">
            <a:avLst/>
          </a:prstGeom>
        </p:spPr>
      </p:pic>
      <p:pic>
        <p:nvPicPr>
          <p:cNvPr id="9" name="Picture 8" descr="R1LogoFul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7636" y="5807697"/>
            <a:ext cx="2520538" cy="713646"/>
          </a:xfrm>
          <a:prstGeom prst="rect">
            <a:avLst/>
          </a:prstGeom>
        </p:spPr>
      </p:pic>
      <p:pic>
        <p:nvPicPr>
          <p:cNvPr id="10" name="Picture 9" descr="AFP.png"/>
          <p:cNvPicPr>
            <a:picLocks noChangeAspect="1"/>
          </p:cNvPicPr>
          <p:nvPr userDrawn="1"/>
        </p:nvPicPr>
        <p:blipFill>
          <a:blip r:embed="rId4">
            <a:alphaModFix amt="40000"/>
            <a:extLst>
              <a:ext uri="{28A0092B-C50C-407E-A947-70E740481C1C}">
                <a14:useLocalDpi xmlns:a14="http://schemas.microsoft.com/office/drawing/2010/main"/>
              </a:ext>
            </a:extLst>
          </a:blip>
          <a:stretch>
            <a:fillRect/>
          </a:stretch>
        </p:blipFill>
        <p:spPr>
          <a:xfrm>
            <a:off x="43974" y="363248"/>
            <a:ext cx="9184815" cy="1911291"/>
          </a:xfrm>
          <a:prstGeom prst="rect">
            <a:avLst/>
          </a:prstGeom>
        </p:spPr>
      </p:pic>
    </p:spTree>
    <p:extLst>
      <p:ext uri="{BB962C8B-B14F-4D97-AF65-F5344CB8AC3E}">
        <p14:creationId xmlns:p14="http://schemas.microsoft.com/office/powerpoint/2010/main" val="234183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417" y="-14930"/>
            <a:ext cx="9177418" cy="6877344"/>
          </a:xfrm>
          <a:prstGeom prst="rect">
            <a:avLst/>
          </a:prstGeom>
        </p:spPr>
      </p:pic>
      <p:sp>
        <p:nvSpPr>
          <p:cNvPr id="2" name="Title 1"/>
          <p:cNvSpPr>
            <a:spLocks noGrp="1"/>
          </p:cNvSpPr>
          <p:nvPr>
            <p:ph type="title"/>
          </p:nvPr>
        </p:nvSpPr>
        <p:spPr>
          <a:xfrm>
            <a:off x="457200" y="757614"/>
            <a:ext cx="8229600" cy="1143000"/>
          </a:xfrm>
          <a:solidFill>
            <a:srgbClr val="FFFFFF"/>
          </a:solidFill>
        </p:spPr>
        <p:txBody>
          <a:bodyPr>
            <a:scene3d>
              <a:camera prst="orthographicFront"/>
              <a:lightRig rig="balanced" dir="t">
                <a:rot lat="0" lon="0" rev="2100000"/>
              </a:lightRig>
            </a:scene3d>
            <a:sp3d prstMaterial="metal">
              <a:contourClr>
                <a:schemeClr val="bg2"/>
              </a:contourClr>
            </a:sp3d>
          </a:bodyPr>
          <a:lstStyle>
            <a:lvl1pPr>
              <a:defRPr b="1" cap="all" spc="0">
                <a:ln w="50800"/>
                <a:solidFill>
                  <a:srgbClr val="000000"/>
                </a:solidFill>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B9521CA1-E06D-AB42-B15E-E94A2BDE9A2B}" type="datetimeFigureOut">
              <a:rPr lang="en-US" smtClean="0"/>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C4778-ADF6-CB49-8C25-BB0206AA8076}" type="slidenum">
              <a:rPr lang="en-US" smtClean="0"/>
              <a:t>‹#›</a:t>
            </a:fld>
            <a:endParaRPr lang="en-US"/>
          </a:p>
        </p:txBody>
      </p:sp>
    </p:spTree>
    <p:extLst>
      <p:ext uri="{BB962C8B-B14F-4D97-AF65-F5344CB8AC3E}">
        <p14:creationId xmlns:p14="http://schemas.microsoft.com/office/powerpoint/2010/main" val="97972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521CA1-E06D-AB42-B15E-E94A2BDE9A2B}" type="datetimeFigureOut">
              <a:rPr lang="en-US" smtClean="0"/>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C4778-ADF6-CB49-8C25-BB0206AA8076}" type="slidenum">
              <a:rPr lang="en-US" smtClean="0"/>
              <a:t>‹#›</a:t>
            </a:fld>
            <a:endParaRPr lang="en-US"/>
          </a:p>
        </p:txBody>
      </p:sp>
    </p:spTree>
    <p:extLst>
      <p:ext uri="{BB962C8B-B14F-4D97-AF65-F5344CB8AC3E}">
        <p14:creationId xmlns:p14="http://schemas.microsoft.com/office/powerpoint/2010/main" val="273138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521CA1-E06D-AB42-B15E-E94A2BDE9A2B}" type="datetimeFigureOut">
              <a:rPr lang="en-US" smtClean="0"/>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C4778-ADF6-CB49-8C25-BB0206AA8076}" type="slidenum">
              <a:rPr lang="en-US" smtClean="0"/>
              <a:t>‹#›</a:t>
            </a:fld>
            <a:endParaRPr lang="en-US"/>
          </a:p>
        </p:txBody>
      </p:sp>
    </p:spTree>
    <p:extLst>
      <p:ext uri="{BB962C8B-B14F-4D97-AF65-F5344CB8AC3E}">
        <p14:creationId xmlns:p14="http://schemas.microsoft.com/office/powerpoint/2010/main" val="398566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521CA1-E06D-AB42-B15E-E94A2BDE9A2B}" type="datetimeFigureOut">
              <a:rPr lang="en-US" smtClean="0"/>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C4778-ADF6-CB49-8C25-BB0206AA8076}" type="slidenum">
              <a:rPr lang="en-US" smtClean="0"/>
              <a:t>‹#›</a:t>
            </a:fld>
            <a:endParaRPr lang="en-US"/>
          </a:p>
        </p:txBody>
      </p:sp>
    </p:spTree>
    <p:extLst>
      <p:ext uri="{BB962C8B-B14F-4D97-AF65-F5344CB8AC3E}">
        <p14:creationId xmlns:p14="http://schemas.microsoft.com/office/powerpoint/2010/main" val="181775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521CA1-E06D-AB42-B15E-E94A2BDE9A2B}" type="datetimeFigureOut">
              <a:rPr lang="en-US" smtClean="0"/>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C4778-ADF6-CB49-8C25-BB0206AA8076}" type="slidenum">
              <a:rPr lang="en-US" smtClean="0"/>
              <a:t>‹#›</a:t>
            </a:fld>
            <a:endParaRPr lang="en-US"/>
          </a:p>
        </p:txBody>
      </p:sp>
    </p:spTree>
    <p:extLst>
      <p:ext uri="{BB962C8B-B14F-4D97-AF65-F5344CB8AC3E}">
        <p14:creationId xmlns:p14="http://schemas.microsoft.com/office/powerpoint/2010/main" val="323825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521CA1-E06D-AB42-B15E-E94A2BDE9A2B}" type="datetimeFigureOut">
              <a:rPr lang="en-US" smtClean="0"/>
              <a:t>8/9/16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C4778-ADF6-CB49-8C25-BB0206AA8076}" type="slidenum">
              <a:rPr lang="en-US" smtClean="0"/>
              <a:t>‹#›</a:t>
            </a:fld>
            <a:endParaRPr lang="en-US"/>
          </a:p>
        </p:txBody>
      </p:sp>
    </p:spTree>
    <p:extLst>
      <p:ext uri="{BB962C8B-B14F-4D97-AF65-F5344CB8AC3E}">
        <p14:creationId xmlns:p14="http://schemas.microsoft.com/office/powerpoint/2010/main" val="18017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521CA1-E06D-AB42-B15E-E94A2BDE9A2B}" type="datetimeFigureOut">
              <a:rPr lang="en-US" smtClean="0"/>
              <a:t>8/9/16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C4778-ADF6-CB49-8C25-BB0206AA8076}" type="slidenum">
              <a:rPr lang="en-US" smtClean="0"/>
              <a:t>‹#›</a:t>
            </a:fld>
            <a:endParaRPr lang="en-US"/>
          </a:p>
        </p:txBody>
      </p:sp>
    </p:spTree>
    <p:extLst>
      <p:ext uri="{BB962C8B-B14F-4D97-AF65-F5344CB8AC3E}">
        <p14:creationId xmlns:p14="http://schemas.microsoft.com/office/powerpoint/2010/main" val="46528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21CA1-E06D-AB42-B15E-E94A2BDE9A2B}" type="datetimeFigureOut">
              <a:rPr lang="en-US" smtClean="0"/>
              <a:t>8/9/16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C4778-ADF6-CB49-8C25-BB0206AA8076}" type="slidenum">
              <a:rPr lang="en-US" smtClean="0"/>
              <a:t>‹#›</a:t>
            </a:fld>
            <a:endParaRPr lang="en-US"/>
          </a:p>
        </p:txBody>
      </p:sp>
    </p:spTree>
    <p:extLst>
      <p:ext uri="{BB962C8B-B14F-4D97-AF65-F5344CB8AC3E}">
        <p14:creationId xmlns:p14="http://schemas.microsoft.com/office/powerpoint/2010/main" val="22625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521CA1-E06D-AB42-B15E-E94A2BDE9A2B}" type="datetimeFigureOut">
              <a:rPr lang="en-US" smtClean="0"/>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C4778-ADF6-CB49-8C25-BB0206AA8076}" type="slidenum">
              <a:rPr lang="en-US" smtClean="0"/>
              <a:t>‹#›</a:t>
            </a:fld>
            <a:endParaRPr lang="en-US"/>
          </a:p>
        </p:txBody>
      </p:sp>
    </p:spTree>
    <p:extLst>
      <p:ext uri="{BB962C8B-B14F-4D97-AF65-F5344CB8AC3E}">
        <p14:creationId xmlns:p14="http://schemas.microsoft.com/office/powerpoint/2010/main" val="127451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521CA1-E06D-AB42-B15E-E94A2BDE9A2B}" type="datetimeFigureOut">
              <a:rPr lang="en-US" smtClean="0"/>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C4778-ADF6-CB49-8C25-BB0206AA8076}" type="slidenum">
              <a:rPr lang="en-US" smtClean="0"/>
              <a:t>‹#›</a:t>
            </a:fld>
            <a:endParaRPr lang="en-US"/>
          </a:p>
        </p:txBody>
      </p:sp>
    </p:spTree>
    <p:extLst>
      <p:ext uri="{BB962C8B-B14F-4D97-AF65-F5344CB8AC3E}">
        <p14:creationId xmlns:p14="http://schemas.microsoft.com/office/powerpoint/2010/main" val="11038159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idescroll1.jpg"/>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8" name="Picture 7" descr="R1LogoFull.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092576" y="293178"/>
            <a:ext cx="1788307" cy="50632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21CA1-E06D-AB42-B15E-E94A2BDE9A2B}" type="datetimeFigureOut">
              <a:rPr lang="en-US" smtClean="0"/>
              <a:t>8/9/16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C4778-ADF6-CB49-8C25-BB0206AA8076}" type="slidenum">
              <a:rPr lang="en-US" smtClean="0"/>
              <a:t>‹#›</a:t>
            </a:fld>
            <a:endParaRPr lang="en-US"/>
          </a:p>
        </p:txBody>
      </p:sp>
    </p:spTree>
    <p:extLst>
      <p:ext uri="{BB962C8B-B14F-4D97-AF65-F5344CB8AC3E}">
        <p14:creationId xmlns:p14="http://schemas.microsoft.com/office/powerpoint/2010/main" val="2061137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kern="1200" cap="all">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1.xml.rels><?xml version="1.0" encoding="UTF-8" standalone="yes"?>
<Relationships xmlns="http://schemas.openxmlformats.org/package/2006/relationships"><Relationship Id="rId9" Type="http://schemas.openxmlformats.org/officeDocument/2006/relationships/image" Target="../media/image23.jpeg"/><Relationship Id="rId20" Type="http://schemas.openxmlformats.org/officeDocument/2006/relationships/image" Target="../media/image34.png"/><Relationship Id="rId21" Type="http://schemas.openxmlformats.org/officeDocument/2006/relationships/image" Target="../media/image35.png"/><Relationship Id="rId22" Type="http://schemas.openxmlformats.org/officeDocument/2006/relationships/image" Target="../media/image36.png"/><Relationship Id="rId10" Type="http://schemas.openxmlformats.org/officeDocument/2006/relationships/image" Target="../media/image24.jpe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jpeg"/><Relationship Id="rId14" Type="http://schemas.openxmlformats.org/officeDocument/2006/relationships/image" Target="../media/image28.jpeg"/><Relationship Id="rId15" Type="http://schemas.openxmlformats.org/officeDocument/2006/relationships/image" Target="../media/image29.png"/><Relationship Id="rId16" Type="http://schemas.openxmlformats.org/officeDocument/2006/relationships/image" Target="../media/image30.jpeg"/><Relationship Id="rId17" Type="http://schemas.openxmlformats.org/officeDocument/2006/relationships/image" Target="../media/image31.png"/><Relationship Id="rId18" Type="http://schemas.openxmlformats.org/officeDocument/2006/relationships/image" Target="../media/image32.png"/><Relationship Id="rId19"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image" Target="../media/image44.jpeg"/><Relationship Id="rId1" Type="http://schemas.openxmlformats.org/officeDocument/2006/relationships/slideLayout" Target="../slideLayouts/slideLayout10.xml"/><Relationship Id="rId2"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0" Type="http://schemas.openxmlformats.org/officeDocument/2006/relationships/image" Target="../media/image49.jpeg"/><Relationship Id="rId11" Type="http://schemas.openxmlformats.org/officeDocument/2006/relationships/image" Target="../media/image50.jpeg"/><Relationship Id="rId1" Type="http://schemas.openxmlformats.org/officeDocument/2006/relationships/slideLayout" Target="../slideLayouts/slideLayout10.xml"/><Relationship Id="rId2"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55.png"/><Relationship Id="rId7" Type="http://schemas.openxmlformats.org/officeDocument/2006/relationships/image" Target="../media/image38.png"/><Relationship Id="rId1" Type="http://schemas.openxmlformats.org/officeDocument/2006/relationships/slideLayout" Target="../slideLayouts/slideLayout10.xml"/><Relationship Id="rId2"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image" Target="../media/image59.jpeg"/><Relationship Id="rId7" Type="http://schemas.openxmlformats.org/officeDocument/2006/relationships/image" Target="../media/image60.jpeg"/><Relationship Id="rId8" Type="http://schemas.openxmlformats.org/officeDocument/2006/relationships/image" Target="../media/image61.jpe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emf"/><Relationship Id="rId6" Type="http://schemas.openxmlformats.org/officeDocument/2006/relationships/image" Target="../media/image66.png"/><Relationship Id="rId7" Type="http://schemas.openxmlformats.org/officeDocument/2006/relationships/image" Target="../media/image67.jpeg"/><Relationship Id="rId1" Type="http://schemas.openxmlformats.org/officeDocument/2006/relationships/slideLayout" Target="../slideLayouts/slideLayout4.xml"/><Relationship Id="rId2" Type="http://schemas.openxmlformats.org/officeDocument/2006/relationships/image" Target="../media/image6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65972"/>
            <a:ext cx="9144000" cy="254063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1" algn="ctr">
              <a:lnSpc>
                <a:spcPct val="90000"/>
              </a:lnSpc>
              <a:defRPr/>
            </a:pPr>
            <a:r>
              <a:rPr lang="en-US" altLang="en-US" sz="4400" b="1" dirty="0" err="1">
                <a:solidFill>
                  <a:schemeClr val="tx1"/>
                </a:solidFill>
                <a:latin typeface="Century Gothic"/>
                <a:cs typeface="Century Gothic"/>
              </a:rPr>
              <a:t>HelmsBriscoe</a:t>
            </a:r>
            <a:r>
              <a:rPr lang="en-US" altLang="en-US" sz="4400" b="1" dirty="0">
                <a:solidFill>
                  <a:schemeClr val="tx1"/>
                </a:solidFill>
                <a:latin typeface="Century Gothic"/>
                <a:cs typeface="Century Gothic"/>
              </a:rPr>
              <a:t> </a:t>
            </a:r>
            <a:r>
              <a:rPr lang="en-US" altLang="en-US" sz="4400" b="1" dirty="0" err="1">
                <a:solidFill>
                  <a:schemeClr val="tx1"/>
                </a:solidFill>
                <a:latin typeface="Century Gothic"/>
                <a:cs typeface="Century Gothic"/>
              </a:rPr>
              <a:t>ResourceOne</a:t>
            </a:r>
            <a:endParaRPr lang="en-US" altLang="en-US" sz="4400" b="1" dirty="0">
              <a:solidFill>
                <a:schemeClr val="tx1"/>
              </a:solidFill>
              <a:latin typeface="Century Gothic"/>
              <a:cs typeface="Century Gothic"/>
            </a:endParaRPr>
          </a:p>
          <a:p>
            <a:pPr lvl="1" algn="ctr">
              <a:lnSpc>
                <a:spcPct val="90000"/>
              </a:lnSpc>
              <a:defRPr/>
            </a:pPr>
            <a:endParaRPr lang="en-US" sz="1100" b="1" dirty="0">
              <a:solidFill>
                <a:schemeClr val="tx1"/>
              </a:solidFill>
              <a:latin typeface="Century Gothic"/>
              <a:cs typeface="Century Gothic"/>
            </a:endParaRPr>
          </a:p>
          <a:p>
            <a:pPr marL="0" lvl="1" algn="ctr">
              <a:lnSpc>
                <a:spcPct val="90000"/>
              </a:lnSpc>
              <a:defRPr/>
            </a:pPr>
            <a:r>
              <a:rPr lang="en-US" sz="3200" b="1" dirty="0">
                <a:solidFill>
                  <a:schemeClr val="tx1"/>
                </a:solidFill>
                <a:latin typeface="Century Gothic"/>
                <a:cs typeface="Century Gothic"/>
              </a:rPr>
              <a:t>Presentation to XXXXX</a:t>
            </a:r>
          </a:p>
          <a:p>
            <a:pPr marL="12700" lvl="1" algn="ctr">
              <a:lnSpc>
                <a:spcPct val="90000"/>
              </a:lnSpc>
              <a:defRPr/>
            </a:pPr>
            <a:r>
              <a:rPr lang="en-US" sz="2000" dirty="0">
                <a:solidFill>
                  <a:schemeClr val="tx1"/>
                </a:solidFill>
                <a:latin typeface="Century Gothic"/>
                <a:cs typeface="Century Gothic"/>
              </a:rPr>
              <a:t>Insert Date </a:t>
            </a:r>
          </a:p>
          <a:p>
            <a:pPr algn="ctr"/>
            <a:endParaRPr lang="en-US" dirty="0"/>
          </a:p>
        </p:txBody>
      </p:sp>
    </p:spTree>
    <p:extLst>
      <p:ext uri="{BB962C8B-B14F-4D97-AF65-F5344CB8AC3E}">
        <p14:creationId xmlns:p14="http://schemas.microsoft.com/office/powerpoint/2010/main" val="3422474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experience</a:t>
            </a:r>
            <a:endParaRPr lang="en-US" dirty="0"/>
          </a:p>
        </p:txBody>
      </p:sp>
      <p:grpSp>
        <p:nvGrpSpPr>
          <p:cNvPr id="4" name="Group 15"/>
          <p:cNvGrpSpPr>
            <a:grpSpLocks/>
          </p:cNvGrpSpPr>
          <p:nvPr/>
        </p:nvGrpSpPr>
        <p:grpSpPr bwMode="auto">
          <a:xfrm>
            <a:off x="1023938" y="1479550"/>
            <a:ext cx="7088187" cy="4845050"/>
            <a:chOff x="0" y="335280"/>
            <a:chExt cx="7088574" cy="4846320"/>
          </a:xfrm>
        </p:grpSpPr>
        <p:grpSp>
          <p:nvGrpSpPr>
            <p:cNvPr id="5" name="Group 8"/>
            <p:cNvGrpSpPr>
              <a:grpSpLocks/>
            </p:cNvGrpSpPr>
            <p:nvPr/>
          </p:nvGrpSpPr>
          <p:grpSpPr bwMode="auto">
            <a:xfrm>
              <a:off x="0" y="335280"/>
              <a:ext cx="7088574" cy="4846320"/>
              <a:chOff x="0" y="0"/>
              <a:chExt cx="9144000" cy="6251575"/>
            </a:xfrm>
          </p:grpSpPr>
          <p:pic>
            <p:nvPicPr>
              <p:cNvPr id="7" name="Picture 6" descr="worldwhite.pdf"/>
              <p:cNvPicPr>
                <a:picLocks noChangeAspect="1"/>
              </p:cNvPicPr>
              <p:nvPr/>
            </p:nvPicPr>
            <p:blipFill>
              <a:blip r:embed="rId2" cstate="email">
                <a:duotone>
                  <a:srgbClr val="008000"/>
                  <a:srgbClr val="FFF1C1"/>
                </a:duotone>
                <a:lum bright="-13000"/>
                <a:extLst>
                  <a:ext uri="{28A0092B-C50C-407E-A947-70E740481C1C}">
                    <a14:useLocalDpi xmlns:a14="http://schemas.microsoft.com/office/drawing/2010/main"/>
                  </a:ext>
                </a:extLst>
              </a:blip>
              <a:srcRect/>
              <a:stretch>
                <a:fillRect/>
              </a:stretch>
            </p:blipFill>
            <p:spPr bwMode="auto">
              <a:xfrm>
                <a:off x="0" y="0"/>
                <a:ext cx="9144000" cy="6251575"/>
              </a:xfrm>
              <a:prstGeom prst="rect">
                <a:avLst/>
              </a:prstGeom>
              <a:noFill/>
              <a:ln w="9525">
                <a:noFill/>
                <a:miter lim="800000"/>
                <a:headEnd/>
                <a:tailEnd/>
              </a:ln>
            </p:spPr>
          </p:pic>
          <p:pic>
            <p:nvPicPr>
              <p:cNvPr id="8" name="Picture 5" descr="outlinesonly.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6" descr="worldwhitemissingccc.pd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35280"/>
              <a:ext cx="7088574"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descr="scroll.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2725719" cy="6858000"/>
          </a:xfrm>
          <a:prstGeom prst="rect">
            <a:avLst/>
          </a:prstGeom>
          <a:effectLst>
            <a:outerShdw blurRad="358775" dist="50800" dir="180000" algn="tl" rotWithShape="0">
              <a:schemeClr val="bg2">
                <a:lumMod val="25000"/>
                <a:alpha val="27000"/>
              </a:schemeClr>
            </a:outerShdw>
          </a:effectLst>
        </p:spPr>
      </p:pic>
      <p:grpSp>
        <p:nvGrpSpPr>
          <p:cNvPr id="12" name="Group 22"/>
          <p:cNvGrpSpPr>
            <a:grpSpLocks/>
          </p:cNvGrpSpPr>
          <p:nvPr/>
        </p:nvGrpSpPr>
        <p:grpSpPr bwMode="auto">
          <a:xfrm>
            <a:off x="3306178" y="5698460"/>
            <a:ext cx="1990725" cy="971550"/>
            <a:chOff x="7192963" y="4038599"/>
            <a:chExt cx="1990904" cy="971403"/>
          </a:xfrm>
        </p:grpSpPr>
        <p:grpSp>
          <p:nvGrpSpPr>
            <p:cNvPr id="13" name="Group 13"/>
            <p:cNvGrpSpPr>
              <a:grpSpLocks/>
            </p:cNvGrpSpPr>
            <p:nvPr/>
          </p:nvGrpSpPr>
          <p:grpSpPr bwMode="auto">
            <a:xfrm>
              <a:off x="7192963" y="4038599"/>
              <a:ext cx="1990904" cy="971403"/>
              <a:chOff x="29996" y="4991271"/>
              <a:chExt cx="1988300" cy="972188"/>
            </a:xfrm>
            <a:solidFill>
              <a:schemeClr val="bg2">
                <a:lumMod val="10000"/>
              </a:schemeClr>
            </a:solidFill>
          </p:grpSpPr>
          <p:sp>
            <p:nvSpPr>
              <p:cNvPr id="16" name="Rectangle 15"/>
              <p:cNvSpPr/>
              <p:nvPr/>
            </p:nvSpPr>
            <p:spPr>
              <a:xfrm>
                <a:off x="29996" y="4991271"/>
                <a:ext cx="1951204" cy="972188"/>
              </a:xfrm>
              <a:prstGeom prst="rect">
                <a:avLst/>
              </a:prstGeom>
              <a:solidFill>
                <a:srgbClr val="C7B3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bg2">
                      <a:lumMod val="90000"/>
                    </a:schemeClr>
                  </a:solidFill>
                </a:endParaRPr>
              </a:p>
            </p:txBody>
          </p:sp>
          <p:sp>
            <p:nvSpPr>
              <p:cNvPr id="17" name="TextBox 16"/>
              <p:cNvSpPr txBox="1"/>
              <p:nvPr/>
            </p:nvSpPr>
            <p:spPr>
              <a:xfrm>
                <a:off x="384321" y="5059797"/>
                <a:ext cx="1633975" cy="769946"/>
              </a:xfrm>
              <a:prstGeom prst="rect">
                <a:avLst/>
              </a:prstGeom>
              <a:noFill/>
            </p:spPr>
            <p:txBody>
              <a:bodyPr>
                <a:spAutoFit/>
              </a:bodyPr>
              <a:lstStyle/>
              <a:p>
                <a:pPr eaLnBrk="1" hangingPunct="1">
                  <a:defRPr/>
                </a:pPr>
                <a:r>
                  <a:rPr lang="en-US" sz="1100" b="1" dirty="0">
                    <a:latin typeface="Century Gothic" pitchFamily="34" charset="0"/>
                  </a:rPr>
                  <a:t>HBR1 Team has managed events on every continent, except Antarctica!</a:t>
                </a:r>
              </a:p>
            </p:txBody>
          </p:sp>
        </p:grpSp>
        <p:pic>
          <p:nvPicPr>
            <p:cNvPr id="14" name="Picture 6" descr="worldwhite.pd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73476" y="4111874"/>
              <a:ext cx="264538" cy="80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miter lim="800000"/>
                  <a:headEnd/>
                  <a:tailEnd/>
                </a14:hiddenLine>
              </a:ext>
            </a:extLst>
          </p:spPr>
        </p:pic>
        <p:sp>
          <p:nvSpPr>
            <p:cNvPr id="15" name="Rectangle 14"/>
            <p:cNvSpPr/>
            <p:nvPr/>
          </p:nvSpPr>
          <p:spPr bwMode="auto">
            <a:xfrm>
              <a:off x="7273932" y="4116374"/>
              <a:ext cx="255611" cy="804741"/>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bg2">
                    <a:lumMod val="90000"/>
                  </a:schemeClr>
                </a:solidFill>
              </a:endParaRPr>
            </a:p>
          </p:txBody>
        </p:sp>
      </p:grpSp>
      <p:grpSp>
        <p:nvGrpSpPr>
          <p:cNvPr id="23" name="Group 22"/>
          <p:cNvGrpSpPr>
            <a:grpSpLocks/>
          </p:cNvGrpSpPr>
          <p:nvPr/>
        </p:nvGrpSpPr>
        <p:grpSpPr bwMode="auto">
          <a:xfrm>
            <a:off x="7192963" y="3614737"/>
            <a:ext cx="1954212" cy="971550"/>
            <a:chOff x="7192963" y="4038599"/>
            <a:chExt cx="1953759" cy="971403"/>
          </a:xfrm>
        </p:grpSpPr>
        <p:sp>
          <p:nvSpPr>
            <p:cNvPr id="24" name="Rectangle 23"/>
            <p:cNvSpPr/>
            <p:nvPr/>
          </p:nvSpPr>
          <p:spPr bwMode="auto">
            <a:xfrm>
              <a:off x="7192963" y="4038599"/>
              <a:ext cx="1953759" cy="971403"/>
            </a:xfrm>
            <a:prstGeom prst="rect">
              <a:avLst/>
            </a:prstGeom>
            <a:solidFill>
              <a:srgbClr val="C7B3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bg2">
                    <a:lumMod val="90000"/>
                  </a:schemeClr>
                </a:solidFill>
              </a:endParaRPr>
            </a:p>
          </p:txBody>
        </p:sp>
        <p:pic>
          <p:nvPicPr>
            <p:cNvPr id="25" name="Picture 6" descr="worldwhite.pd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73476" y="4111874"/>
              <a:ext cx="264538" cy="80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miter lim="800000"/>
                  <a:headEnd/>
                  <a:tailEnd/>
                </a14:hiddenLine>
              </a:ext>
            </a:extLst>
          </p:spPr>
        </p:pic>
        <p:sp>
          <p:nvSpPr>
            <p:cNvPr id="26" name="Rectangle 25"/>
            <p:cNvSpPr/>
            <p:nvPr/>
          </p:nvSpPr>
          <p:spPr bwMode="auto">
            <a:xfrm>
              <a:off x="7273906" y="4116375"/>
              <a:ext cx="255529" cy="804740"/>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bg2">
                    <a:lumMod val="90000"/>
                  </a:schemeClr>
                </a:solidFill>
              </a:endParaRPr>
            </a:p>
          </p:txBody>
        </p:sp>
      </p:grpSp>
      <p:sp>
        <p:nvSpPr>
          <p:cNvPr id="27" name="TextBox 25"/>
          <p:cNvSpPr txBox="1">
            <a:spLocks noChangeArrowheads="1"/>
          </p:cNvSpPr>
          <p:nvPr/>
        </p:nvSpPr>
        <p:spPr bwMode="auto">
          <a:xfrm>
            <a:off x="7546975" y="3629025"/>
            <a:ext cx="16367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553F2D"/>
                </a:solidFill>
                <a:latin typeface="Century Gothic" panose="020B0502020202020204" pitchFamily="34" charset="0"/>
              </a:defRPr>
            </a:lvl1pPr>
            <a:lvl2pPr marL="742950" indent="-285750">
              <a:spcBef>
                <a:spcPct val="20000"/>
              </a:spcBef>
              <a:buFont typeface="Wingdings" panose="05000000000000000000" pitchFamily="2" charset="2"/>
              <a:buChar char="§"/>
              <a:defRPr sz="2400">
                <a:solidFill>
                  <a:srgbClr val="553F2D"/>
                </a:solidFill>
                <a:latin typeface="Century Gothic" panose="020B0502020202020204" pitchFamily="34" charset="0"/>
              </a:defRPr>
            </a:lvl2pPr>
            <a:lvl3pPr marL="1143000" indent="-228600">
              <a:spcBef>
                <a:spcPct val="20000"/>
              </a:spcBef>
              <a:buFont typeface="Wingdings" panose="05000000000000000000" pitchFamily="2" charset="2"/>
              <a:buChar char="§"/>
              <a:defRPr sz="2000">
                <a:solidFill>
                  <a:srgbClr val="553F2D"/>
                </a:solidFill>
                <a:latin typeface="Century Gothic" panose="020B0502020202020204" pitchFamily="34" charset="0"/>
              </a:defRPr>
            </a:lvl3pPr>
            <a:lvl4pPr marL="1600200" indent="-228600">
              <a:spcBef>
                <a:spcPct val="20000"/>
              </a:spcBef>
              <a:buFont typeface="Wingdings" panose="05000000000000000000" pitchFamily="2" charset="2"/>
              <a:buChar char="§"/>
              <a:defRPr>
                <a:solidFill>
                  <a:srgbClr val="553F2D"/>
                </a:solidFill>
                <a:latin typeface="Century Gothic" panose="020B0502020202020204" pitchFamily="34" charset="0"/>
              </a:defRPr>
            </a:lvl4pPr>
            <a:lvl5pPr marL="2057400" indent="-228600">
              <a:spcBef>
                <a:spcPct val="20000"/>
              </a:spcBef>
              <a:buFont typeface="Wingdings" panose="05000000000000000000" pitchFamily="2" charset="2"/>
              <a:buChar char="§"/>
              <a:defRPr>
                <a:solidFill>
                  <a:srgbClr val="553F2D"/>
                </a:solidFill>
                <a:latin typeface="Century Gothic" panose="020B0502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a:solidFill>
                  <a:srgbClr val="553F2D"/>
                </a:solidFill>
                <a:latin typeface="Century Gothic" panose="020B0502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a:solidFill>
                  <a:srgbClr val="553F2D"/>
                </a:solidFill>
                <a:latin typeface="Century Gothic" panose="020B0502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a:solidFill>
                  <a:srgbClr val="553F2D"/>
                </a:solidFill>
                <a:latin typeface="Century Gothic" panose="020B0502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a:solidFill>
                  <a:srgbClr val="553F2D"/>
                </a:solidFill>
                <a:latin typeface="Century Gothic" panose="020B0502020202020204" pitchFamily="34" charset="0"/>
              </a:defRPr>
            </a:lvl9pPr>
          </a:lstStyle>
          <a:p>
            <a:pPr eaLnBrk="1" hangingPunct="1">
              <a:spcBef>
                <a:spcPct val="0"/>
              </a:spcBef>
              <a:buFontTx/>
              <a:buNone/>
            </a:pPr>
            <a:r>
              <a:rPr lang="en-US" altLang="en-US" sz="1100" b="1" dirty="0" smtClean="0">
                <a:solidFill>
                  <a:schemeClr val="tx1"/>
                </a:solidFill>
              </a:rPr>
              <a:t>HB has booked business with over 35,000 properties</a:t>
            </a:r>
          </a:p>
          <a:p>
            <a:pPr eaLnBrk="1" hangingPunct="1">
              <a:spcBef>
                <a:spcPct val="0"/>
              </a:spcBef>
              <a:buFontTx/>
              <a:buNone/>
            </a:pPr>
            <a:r>
              <a:rPr lang="en-US" altLang="en-US" sz="1100" b="1" dirty="0" smtClean="0">
                <a:solidFill>
                  <a:schemeClr val="tx1"/>
                </a:solidFill>
              </a:rPr>
              <a:t>in more than 150 countries</a:t>
            </a:r>
            <a:endParaRPr lang="en-US" altLang="en-US" sz="1100" b="1" dirty="0">
              <a:solidFill>
                <a:schemeClr val="tx1"/>
              </a:solidFill>
            </a:endParaRPr>
          </a:p>
        </p:txBody>
      </p:sp>
    </p:spTree>
    <p:extLst>
      <p:ext uri="{BB962C8B-B14F-4D97-AF65-F5344CB8AC3E}">
        <p14:creationId xmlns:p14="http://schemas.microsoft.com/office/powerpoint/2010/main" val="35500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PORTFOLIO</a:t>
            </a:r>
            <a:endParaRPr lang="en-US" dirty="0"/>
          </a:p>
        </p:txBody>
      </p:sp>
      <p:sp>
        <p:nvSpPr>
          <p:cNvPr id="3" name="Rectangle 2"/>
          <p:cNvSpPr/>
          <p:nvPr/>
        </p:nvSpPr>
        <p:spPr>
          <a:xfrm>
            <a:off x="457200" y="1417638"/>
            <a:ext cx="8229600" cy="509720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3485" y="1612281"/>
            <a:ext cx="1400933" cy="530476"/>
          </a:xfrm>
          <a:prstGeom prst="rect">
            <a:avLst/>
          </a:prstGeom>
        </p:spPr>
      </p:pic>
      <p:pic>
        <p:nvPicPr>
          <p:cNvPr id="5" name="Picture 4" descr="http://www.harlandstire.com/55060/Files/Images/Content/CMS/MichelinLogo.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5758" y="1509846"/>
            <a:ext cx="2044341" cy="74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XU Energy.g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42080" y="1612281"/>
            <a:ext cx="11874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26886" y="1612281"/>
            <a:ext cx="1305143" cy="62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9582" y="4758552"/>
            <a:ext cx="13938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3485" y="2314283"/>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04994" y="2577658"/>
            <a:ext cx="2311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orsche_logo.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20689" y="2404470"/>
            <a:ext cx="18018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089579" y="2367067"/>
            <a:ext cx="1905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bbva_compass.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461950" y="3381083"/>
            <a:ext cx="1770079" cy="50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467207" y="3408131"/>
            <a:ext cx="2514600" cy="518058"/>
          </a:xfrm>
          <a:prstGeom prst="rect">
            <a:avLst/>
          </a:prstGeom>
        </p:spPr>
      </p:pic>
      <p:pic>
        <p:nvPicPr>
          <p:cNvPr id="15" name="Picture 14" descr="Honeywell.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028229" y="3886399"/>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707269" y="4434100"/>
            <a:ext cx="2533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733485" y="4100725"/>
            <a:ext cx="16573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TimeWarnerCable Logo Silver.jpeg.jpeg"/>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6004238" y="4434100"/>
            <a:ext cx="228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390835" y="5254175"/>
            <a:ext cx="1075211" cy="944316"/>
          </a:xfrm>
          <a:prstGeom prst="rect">
            <a:avLst/>
          </a:prstGeom>
        </p:spPr>
      </p:pic>
      <p:pic>
        <p:nvPicPr>
          <p:cNvPr id="20" name="Picture 19"/>
          <p:cNvPicPr>
            <a:picLocks noChangeAspect="1"/>
          </p:cNvPicPr>
          <p:nvPr/>
        </p:nvPicPr>
        <p:blipFill>
          <a:blip r:embed="rId18"/>
          <a:stretch>
            <a:fillRect/>
          </a:stretch>
        </p:blipFill>
        <p:spPr>
          <a:xfrm>
            <a:off x="7298794" y="5196165"/>
            <a:ext cx="1117600" cy="1041400"/>
          </a:xfrm>
          <a:prstGeom prst="rect">
            <a:avLst/>
          </a:prstGeom>
        </p:spPr>
      </p:pic>
      <p:pic>
        <p:nvPicPr>
          <p:cNvPr id="21" name="Picture 2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624552" y="5546410"/>
            <a:ext cx="1409956" cy="691155"/>
          </a:xfrm>
          <a:prstGeom prst="rect">
            <a:avLst/>
          </a:prstGeom>
        </p:spPr>
      </p:pic>
      <p:pic>
        <p:nvPicPr>
          <p:cNvPr id="22" name="Picture 2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77547" y="5527203"/>
            <a:ext cx="979320" cy="823428"/>
          </a:xfrm>
          <a:prstGeom prst="rect">
            <a:avLst/>
          </a:prstGeom>
        </p:spPr>
      </p:pic>
      <p:pic>
        <p:nvPicPr>
          <p:cNvPr id="23" name="Picture 2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151480" y="4921824"/>
            <a:ext cx="1661754" cy="664701"/>
          </a:xfrm>
          <a:prstGeom prst="rect">
            <a:avLst/>
          </a:prstGeom>
        </p:spPr>
      </p:pic>
      <p:pic>
        <p:nvPicPr>
          <p:cNvPr id="25" name="Picture 24"/>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3798981" y="5794351"/>
            <a:ext cx="1441938" cy="443214"/>
          </a:xfrm>
          <a:prstGeom prst="rect">
            <a:avLst/>
          </a:prstGeom>
        </p:spPr>
      </p:pic>
    </p:spTree>
    <p:extLst>
      <p:ext uri="{BB962C8B-B14F-4D97-AF65-F5344CB8AC3E}">
        <p14:creationId xmlns:p14="http://schemas.microsoft.com/office/powerpoint/2010/main" val="90402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Banquet 0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41690" y="3400146"/>
            <a:ext cx="3912213" cy="189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6603" y="5879609"/>
            <a:ext cx="2572406" cy="728331"/>
          </a:xfrm>
          <a:prstGeom prst="rect">
            <a:avLst/>
          </a:prstGeom>
        </p:spPr>
      </p:pic>
      <p:pic>
        <p:nvPicPr>
          <p:cNvPr id="11" name="Picture 9" descr="Table Sett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43562" y="1594184"/>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Banquet 0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343562" y="320643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_DAQ675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343562" y="4910065"/>
            <a:ext cx="274320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4554" y="2410443"/>
            <a:ext cx="2813112" cy="21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scene3d>
              <a:camera prst="orthographicFront"/>
              <a:lightRig rig="balanced" dir="t">
                <a:rot lat="0" lon="0" rev="2100000"/>
              </a:lightRig>
            </a:scene3d>
            <a:sp3d prstMaterial="metal">
              <a:contourClr>
                <a:schemeClr val="bg2"/>
              </a:contourClr>
            </a:sp3d>
          </a:bodyPr>
          <a:lstStyle/>
          <a:p>
            <a:r>
              <a:rPr lang="en-US" i="1" dirty="0" smtClean="0">
                <a:solidFill>
                  <a:srgbClr val="000000"/>
                </a:solidFill>
                <a:effectLst/>
              </a:rPr>
              <a:t>SALES MEETINGS </a:t>
            </a:r>
            <a:br>
              <a:rPr lang="en-US" i="1" dirty="0" smtClean="0">
                <a:solidFill>
                  <a:srgbClr val="000000"/>
                </a:solidFill>
                <a:effectLst/>
              </a:rPr>
            </a:br>
            <a:r>
              <a:rPr lang="en-US" i="1" dirty="0" smtClean="0">
                <a:solidFill>
                  <a:srgbClr val="000000"/>
                </a:solidFill>
                <a:effectLst/>
              </a:rPr>
              <a:t>&amp; CONFERENCES</a:t>
            </a:r>
            <a:endParaRPr lang="en-US" i="1" dirty="0">
              <a:solidFill>
                <a:srgbClr val="000000"/>
              </a:solidFill>
              <a:effectLst/>
            </a:endParaRPr>
          </a:p>
        </p:txBody>
      </p:sp>
      <p:pic>
        <p:nvPicPr>
          <p:cNvPr id="19" name="Picture 5" descr="_DAQ675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4554" y="4810668"/>
            <a:ext cx="3327397" cy="166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Table Setti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73125" y="3163382"/>
            <a:ext cx="1915970" cy="95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Users\Laura\AppData\Local\Temp\Temp1_US Cellular Example Picts.zip\US Cellular Example Picts\Elux.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28425" y="247225"/>
            <a:ext cx="4260584" cy="283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6454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6603" y="5879609"/>
            <a:ext cx="2572406" cy="728331"/>
          </a:xfrm>
          <a:prstGeom prst="rect">
            <a:avLst/>
          </a:prstGeom>
        </p:spPr>
      </p:pic>
      <p:pic>
        <p:nvPicPr>
          <p:cNvPr id="11" name="Picture 9" descr="Table Set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43562" y="1594184"/>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Banquet 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43562" y="320643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_DAQ675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343562" y="4910065"/>
            <a:ext cx="274320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i="1" dirty="0" smtClean="0"/>
              <a:t>INCENTIVE TRIPS</a:t>
            </a:r>
            <a:endParaRPr lang="en-US" i="1" dirty="0"/>
          </a:p>
        </p:txBody>
      </p:sp>
      <p:pic>
        <p:nvPicPr>
          <p:cNvPr id="22" name="Picture 21" descr="Buddha Danc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63185" y="215009"/>
            <a:ext cx="2743200" cy="16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Great wall of Badaling,Beijing,Chin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07335" y="1048681"/>
            <a:ext cx="2007644" cy="170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rc_mi" descr="http://lifeasahuman.com/files/2012/07/Fundy-Tide-Runners.-St.-Andrews-New-Brunswick-by-David-Welsh-2.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24089" y="2023232"/>
            <a:ext cx="3034695" cy="27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95195" y="2066279"/>
            <a:ext cx="2211190" cy="331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rc_mi" descr="http://invitational.theirf.org/direct/user/site/1/image/Puerto%20Los%20Cabos%20Golf.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73895" y="2858163"/>
            <a:ext cx="1986116" cy="141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rodeodrive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8592" y="4523570"/>
            <a:ext cx="3733800" cy="189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7888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tradeshows</a:t>
            </a:r>
            <a:endParaRPr lang="en-US" i="1" dirty="0"/>
          </a:p>
        </p:txBody>
      </p:sp>
      <p:pic>
        <p:nvPicPr>
          <p:cNvPr id="3" name="Picture 2"/>
          <p:cNvPicPr>
            <a:picLocks noChangeAspect="1"/>
          </p:cNvPicPr>
          <p:nvPr/>
        </p:nvPicPr>
        <p:blipFill>
          <a:blip r:embed="rId2"/>
          <a:stretch>
            <a:fillRect/>
          </a:stretch>
        </p:blipFill>
        <p:spPr>
          <a:xfrm>
            <a:off x="6059964" y="516825"/>
            <a:ext cx="2832100" cy="2121341"/>
          </a:xfrm>
          <a:prstGeom prst="rect">
            <a:avLst/>
          </a:prstGeom>
        </p:spPr>
      </p:pic>
      <p:pic>
        <p:nvPicPr>
          <p:cNvPr id="5" name="Picture 4" descr="photo 1c"/>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60958" y="1414714"/>
            <a:ext cx="2579078" cy="271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305172" y="3113695"/>
            <a:ext cx="2586892" cy="207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Registration 0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512" y="4319638"/>
            <a:ext cx="4676949" cy="23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stretch>
            <a:fillRect/>
          </a:stretch>
        </p:blipFill>
        <p:spPr>
          <a:xfrm>
            <a:off x="304512" y="2035573"/>
            <a:ext cx="3177941" cy="2114775"/>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16603" y="5879609"/>
            <a:ext cx="2572406" cy="728331"/>
          </a:xfrm>
          <a:prstGeom prst="rect">
            <a:avLst/>
          </a:prstGeom>
        </p:spPr>
      </p:pic>
    </p:spTree>
    <p:extLst>
      <p:ext uri="{BB962C8B-B14F-4D97-AF65-F5344CB8AC3E}">
        <p14:creationId xmlns:p14="http://schemas.microsoft.com/office/powerpoint/2010/main" val="391756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827195"/>
            <a:ext cx="9144000" cy="79899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1" algn="ctr">
              <a:lnSpc>
                <a:spcPct val="90000"/>
              </a:lnSpc>
              <a:defRPr/>
            </a:pPr>
            <a:r>
              <a:rPr lang="en-US" altLang="en-US" sz="4400" b="1" i="1" dirty="0" smtClean="0">
                <a:solidFill>
                  <a:schemeClr val="tx1"/>
                </a:solidFill>
                <a:latin typeface="Century Gothic"/>
                <a:cs typeface="Century Gothic"/>
              </a:rPr>
              <a:t>Registration Services</a:t>
            </a:r>
            <a:endParaRPr lang="en-US" sz="2000" b="1" i="1" dirty="0">
              <a:solidFill>
                <a:schemeClr val="tx1"/>
              </a:solidFill>
              <a:latin typeface="Century Gothic"/>
              <a:cs typeface="Century Gothic"/>
            </a:endParaRPr>
          </a:p>
        </p:txBody>
      </p:sp>
    </p:spTree>
    <p:extLst>
      <p:ext uri="{BB962C8B-B14F-4D97-AF65-F5344CB8AC3E}">
        <p14:creationId xmlns:p14="http://schemas.microsoft.com/office/powerpoint/2010/main" val="26836994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development</a:t>
            </a:r>
            <a:endParaRPr lang="en-US" dirty="0"/>
          </a:p>
        </p:txBody>
      </p:sp>
      <p:pic>
        <p:nvPicPr>
          <p:cNvPr id="6" name="Picture 5" descr="scroll.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2725719" cy="6858000"/>
          </a:xfrm>
          <a:prstGeom prst="rect">
            <a:avLst/>
          </a:prstGeom>
          <a:effectLst>
            <a:outerShdw blurRad="358775" dist="50800" dir="180000" algn="tl" rotWithShape="0">
              <a:schemeClr val="bg2">
                <a:lumMod val="25000"/>
                <a:alpha val="27000"/>
              </a:schemeClr>
            </a:outerShdw>
          </a:effectLst>
        </p:spPr>
      </p:pic>
      <p:sp>
        <p:nvSpPr>
          <p:cNvPr id="7" name="Rectangle 6"/>
          <p:cNvSpPr/>
          <p:nvPr/>
        </p:nvSpPr>
        <p:spPr>
          <a:xfrm>
            <a:off x="794631" y="1417638"/>
            <a:ext cx="3581400" cy="5105400"/>
          </a:xfrm>
          <a:prstGeom prst="rect">
            <a:avLst/>
          </a:prstGeom>
          <a:solidFill>
            <a:schemeClr val="accent2">
              <a:lumMod val="75000"/>
            </a:schemeClr>
          </a:solidFill>
          <a:effectLst/>
        </p:spPr>
        <p:style>
          <a:lnRef idx="1">
            <a:schemeClr val="accent2"/>
          </a:lnRef>
          <a:fillRef idx="3">
            <a:schemeClr val="accent2"/>
          </a:fillRef>
          <a:effectRef idx="2">
            <a:schemeClr val="accent2"/>
          </a:effectRef>
          <a:fontRef idx="minor">
            <a:schemeClr val="lt1"/>
          </a:fontRef>
        </p:style>
        <p:txBody>
          <a:bodyPr rtlCol="0" anchor="ctr"/>
          <a:lstStyle/>
          <a:p>
            <a:pPr marL="285750" indent="-285750">
              <a:buFont typeface="Arial"/>
              <a:buChar char="•"/>
            </a:pPr>
            <a:endParaRPr lang="en-US" dirty="0" smtClean="0">
              <a:latin typeface="Century Gothic"/>
              <a:cs typeface="Century Gothic"/>
            </a:endParaRPr>
          </a:p>
          <a:p>
            <a:pPr marL="285750" indent="-285750">
              <a:buFont typeface="Arial"/>
              <a:buChar char="•"/>
            </a:pPr>
            <a:endParaRPr lang="en-US" dirty="0">
              <a:latin typeface="Century Gothic"/>
              <a:cs typeface="Century Gothic"/>
            </a:endParaRPr>
          </a:p>
          <a:p>
            <a:pPr marL="285750" indent="-285750">
              <a:buFont typeface="Arial"/>
              <a:buChar char="•"/>
            </a:pPr>
            <a:endParaRPr lang="en-US" b="1" dirty="0" smtClean="0">
              <a:latin typeface="Century Gothic"/>
              <a:cs typeface="Century Gothic"/>
            </a:endParaRPr>
          </a:p>
          <a:p>
            <a:pPr marL="285750" indent="-285750">
              <a:buFont typeface="Arial"/>
              <a:buChar char="•"/>
            </a:pPr>
            <a:endParaRPr lang="en-US" b="1" dirty="0">
              <a:latin typeface="Century Gothic"/>
              <a:cs typeface="Century Gothic"/>
            </a:endParaRPr>
          </a:p>
          <a:p>
            <a:pPr marL="285750" indent="-285750">
              <a:buFont typeface="Arial"/>
              <a:buChar char="•"/>
            </a:pPr>
            <a:r>
              <a:rPr lang="en-US" b="1" dirty="0" smtClean="0">
                <a:latin typeface="Century Gothic"/>
                <a:cs typeface="Century Gothic"/>
              </a:rPr>
              <a:t>Drive </a:t>
            </a:r>
            <a:r>
              <a:rPr lang="en-US" b="1" dirty="0">
                <a:latin typeface="Century Gothic"/>
                <a:cs typeface="Century Gothic"/>
              </a:rPr>
              <a:t>excitement for your event by creating an interactive and informative website</a:t>
            </a:r>
          </a:p>
          <a:p>
            <a:pPr marL="285750" indent="-285750">
              <a:buFont typeface="Arial"/>
              <a:buChar char="•"/>
            </a:pPr>
            <a:endParaRPr lang="en-US" b="1" dirty="0" smtClean="0">
              <a:latin typeface="Century Gothic"/>
              <a:cs typeface="Century Gothic"/>
            </a:endParaRPr>
          </a:p>
          <a:p>
            <a:pPr marL="285750" indent="-285750">
              <a:buFont typeface="Arial"/>
              <a:buChar char="•"/>
            </a:pPr>
            <a:r>
              <a:rPr lang="en-US" b="1" dirty="0" smtClean="0">
                <a:latin typeface="Century Gothic"/>
                <a:cs typeface="Century Gothic"/>
              </a:rPr>
              <a:t>From </a:t>
            </a:r>
            <a:r>
              <a:rPr lang="en-US" b="1" dirty="0">
                <a:latin typeface="Century Gothic"/>
                <a:cs typeface="Century Gothic"/>
              </a:rPr>
              <a:t>conferences to incentive trips, keep attendance high with the right “look” to your program</a:t>
            </a:r>
          </a:p>
          <a:p>
            <a:pPr marL="285750" indent="-285750">
              <a:buFont typeface="Arial"/>
              <a:buChar char="•"/>
            </a:pPr>
            <a:endParaRPr lang="en-US" b="1" dirty="0" smtClean="0">
              <a:latin typeface="Century Gothic"/>
              <a:cs typeface="Century Gothic"/>
            </a:endParaRPr>
          </a:p>
          <a:p>
            <a:pPr marL="285750" indent="-285750">
              <a:buFont typeface="Arial"/>
              <a:buChar char="•"/>
            </a:pPr>
            <a:r>
              <a:rPr lang="en-US" b="1" dirty="0" smtClean="0">
                <a:latin typeface="Century Gothic"/>
                <a:cs typeface="Century Gothic"/>
              </a:rPr>
              <a:t>HBR1</a:t>
            </a:r>
            <a:r>
              <a:rPr lang="en-US" b="1" dirty="0">
                <a:latin typeface="Century Gothic"/>
                <a:cs typeface="Century Gothic"/>
              </a:rPr>
              <a:t>’s web team will take your graphics and design a fully-customized website to keep your attendees informed</a:t>
            </a:r>
          </a:p>
          <a:p>
            <a:pPr marL="800100" lvl="1" indent="-342900" eaLnBrk="1" hangingPunct="1">
              <a:lnSpc>
                <a:spcPct val="90000"/>
              </a:lnSpc>
              <a:buFont typeface="Wingdings" panose="05000000000000000000" pitchFamily="2" charset="2"/>
              <a:buChar char="ü"/>
              <a:defRPr/>
            </a:pPr>
            <a:endParaRPr lang="en-US" altLang="en-US" b="1" dirty="0"/>
          </a:p>
          <a:p>
            <a:pPr marL="800100" lvl="1" indent="-342900" eaLnBrk="1" hangingPunct="1">
              <a:lnSpc>
                <a:spcPct val="90000"/>
              </a:lnSpc>
              <a:buFont typeface="Wingdings" panose="05000000000000000000" pitchFamily="2" charset="2"/>
              <a:buChar char="ü"/>
              <a:defRPr/>
            </a:pPr>
            <a:endParaRPr lang="en-US" altLang="en-US" b="1" dirty="0" smtClean="0"/>
          </a:p>
          <a:p>
            <a:pPr marL="800100" lvl="1" indent="-342900" eaLnBrk="1" hangingPunct="1">
              <a:lnSpc>
                <a:spcPct val="90000"/>
              </a:lnSpc>
              <a:buFont typeface="Wingdings" panose="05000000000000000000" pitchFamily="2" charset="2"/>
              <a:buChar char="ü"/>
              <a:defRPr/>
            </a:pPr>
            <a:endParaRPr lang="en-US" altLang="en-US" b="1" dirty="0"/>
          </a:p>
          <a:p>
            <a:pPr marL="800100" lvl="1" indent="-342900" eaLnBrk="1" hangingPunct="1">
              <a:lnSpc>
                <a:spcPct val="90000"/>
              </a:lnSpc>
              <a:buFont typeface="Wingdings" panose="05000000000000000000" pitchFamily="2" charset="2"/>
              <a:buChar char="ü"/>
              <a:defRPr/>
            </a:pPr>
            <a:endParaRPr lang="en-US" altLang="en-US" b="1" dirty="0" smtClean="0"/>
          </a:p>
          <a:p>
            <a:pPr marL="800100" lvl="1" indent="-342900" eaLnBrk="1" hangingPunct="1">
              <a:lnSpc>
                <a:spcPct val="90000"/>
              </a:lnSpc>
              <a:buFont typeface="Wingdings" panose="05000000000000000000" pitchFamily="2" charset="2"/>
              <a:buChar char="ü"/>
              <a:defRPr/>
            </a:pPr>
            <a:endParaRPr lang="en-US" altLang="en-US" b="1" dirty="0"/>
          </a:p>
          <a:p>
            <a:pPr lvl="1" eaLnBrk="1" hangingPunct="1">
              <a:lnSpc>
                <a:spcPct val="90000"/>
              </a:lnSpc>
              <a:defRPr/>
            </a:pPr>
            <a:endParaRPr lang="en-US" altLang="en-US" b="1" dirty="0"/>
          </a:p>
          <a:p>
            <a:pPr algn="ctr"/>
            <a:endParaRPr lang="en-US" dirty="0"/>
          </a:p>
        </p:txBody>
      </p:sp>
      <p:pic>
        <p:nvPicPr>
          <p:cNvPr id="8" name="Picture 7"/>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8791" y="1417638"/>
            <a:ext cx="1827530" cy="1647190"/>
          </a:xfrm>
          <a:prstGeom prst="rect">
            <a:avLst/>
          </a:prstGeom>
          <a:noFill/>
          <a:ln>
            <a:noFill/>
          </a:ln>
        </p:spPr>
      </p:pic>
      <p:pic>
        <p:nvPicPr>
          <p:cNvPr id="9" name="Picture 8" descr="Doosan.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8441" y="1417638"/>
            <a:ext cx="1827530" cy="1626870"/>
          </a:xfrm>
          <a:prstGeom prst="rect">
            <a:avLst/>
          </a:prstGeom>
          <a:noFill/>
          <a:ln>
            <a:noFill/>
          </a:ln>
        </p:spPr>
      </p:pic>
      <p:pic>
        <p:nvPicPr>
          <p:cNvPr id="10" name="Picture 9" descr="NAHREP.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0066" y="4931728"/>
            <a:ext cx="1786255" cy="1591310"/>
          </a:xfrm>
          <a:prstGeom prst="rect">
            <a:avLst/>
          </a:prstGeom>
          <a:noFill/>
          <a:ln>
            <a:noFill/>
          </a:ln>
        </p:spPr>
      </p:pic>
      <p:pic>
        <p:nvPicPr>
          <p:cNvPr id="11" name="Picture 10" descr="Coke.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4706096" y="3189923"/>
            <a:ext cx="1805940" cy="1606550"/>
          </a:xfrm>
          <a:prstGeom prst="rect">
            <a:avLst/>
          </a:prstGeom>
          <a:noFill/>
          <a:ln>
            <a:noFill/>
          </a:ln>
        </p:spPr>
      </p:pic>
      <p:pic>
        <p:nvPicPr>
          <p:cNvPr id="12" name="Picture 1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25201" y="4931728"/>
            <a:ext cx="1879600" cy="1692910"/>
          </a:xfrm>
          <a:prstGeom prst="rect">
            <a:avLst/>
          </a:prstGeom>
          <a:noFill/>
          <a:ln>
            <a:noFill/>
          </a:ln>
        </p:spPr>
      </p:pic>
      <p:pic>
        <p:nvPicPr>
          <p:cNvPr id="13" name="Picture 12" descr="Time Warner.jpg"/>
          <p:cNvPicPr/>
          <p:nvPr/>
        </p:nvPicPr>
        <p:blipFill>
          <a:blip r:embed="rId8" cstate="email">
            <a:extLst>
              <a:ext uri="{28A0092B-C50C-407E-A947-70E740481C1C}">
                <a14:useLocalDpi xmlns:a14="http://schemas.microsoft.com/office/drawing/2010/main"/>
              </a:ext>
            </a:extLst>
          </a:blip>
          <a:srcRect/>
          <a:stretch>
            <a:fillRect/>
          </a:stretch>
        </p:blipFill>
        <p:spPr bwMode="auto">
          <a:xfrm>
            <a:off x="6636541" y="3203893"/>
            <a:ext cx="1789430" cy="1592580"/>
          </a:xfrm>
          <a:prstGeom prst="rect">
            <a:avLst/>
          </a:prstGeom>
          <a:noFill/>
          <a:ln>
            <a:noFill/>
          </a:ln>
        </p:spPr>
      </p:pic>
    </p:spTree>
    <p:extLst>
      <p:ext uri="{BB962C8B-B14F-4D97-AF65-F5344CB8AC3E}">
        <p14:creationId xmlns:p14="http://schemas.microsoft.com/office/powerpoint/2010/main" val="835818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registration</a:t>
            </a:r>
            <a:endParaRPr lang="en-US" dirty="0"/>
          </a:p>
        </p:txBody>
      </p:sp>
      <p:sp>
        <p:nvSpPr>
          <p:cNvPr id="5" name="Rectangle 4"/>
          <p:cNvSpPr/>
          <p:nvPr/>
        </p:nvSpPr>
        <p:spPr>
          <a:xfrm>
            <a:off x="381000" y="1600200"/>
            <a:ext cx="8229600" cy="2667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eaLnBrk="1" hangingPunct="1">
              <a:lnSpc>
                <a:spcPct val="80000"/>
              </a:lnSpc>
              <a:buFontTx/>
              <a:buNone/>
              <a:defRPr/>
            </a:pPr>
            <a:r>
              <a:rPr lang="en-US" sz="2100" b="1" kern="1200" dirty="0">
                <a:solidFill>
                  <a:schemeClr val="bg1"/>
                </a:solidFill>
                <a:latin typeface="Century Gothic"/>
                <a:cs typeface="Century Gothic"/>
              </a:rPr>
              <a:t>Not Just Registration Anymore </a:t>
            </a:r>
          </a:p>
          <a:p>
            <a:pPr eaLnBrk="1" hangingPunct="1">
              <a:lnSpc>
                <a:spcPct val="80000"/>
              </a:lnSpc>
              <a:buFontTx/>
              <a:buNone/>
              <a:defRPr/>
            </a:pPr>
            <a:r>
              <a:rPr lang="en-US" sz="2100" b="1" kern="1200" dirty="0">
                <a:solidFill>
                  <a:schemeClr val="bg1"/>
                </a:solidFill>
                <a:latin typeface="Century Gothic"/>
                <a:cs typeface="Century Gothic"/>
              </a:rPr>
              <a:t>Plan, Market, Manage, &amp; Execute Your Events</a:t>
            </a:r>
          </a:p>
          <a:p>
            <a:pPr marL="627063" eaLnBrk="1" hangingPunct="1">
              <a:lnSpc>
                <a:spcPct val="80000"/>
              </a:lnSpc>
              <a:defRPr/>
            </a:pPr>
            <a:r>
              <a:rPr lang="en-US" sz="1700" kern="1200" dirty="0">
                <a:solidFill>
                  <a:schemeClr val="bg1"/>
                </a:solidFill>
                <a:latin typeface="Century Gothic"/>
                <a:cs typeface="Century Gothic"/>
              </a:rPr>
              <a:t>Highlights: </a:t>
            </a:r>
            <a:r>
              <a:rPr lang="en-US" sz="1700" kern="1200" dirty="0" err="1">
                <a:solidFill>
                  <a:schemeClr val="bg1"/>
                </a:solidFill>
                <a:latin typeface="Century Gothic"/>
                <a:cs typeface="Century Gothic"/>
              </a:rPr>
              <a:t>eSurvey</a:t>
            </a:r>
            <a:r>
              <a:rPr lang="en-US" sz="1700" kern="1200" dirty="0">
                <a:solidFill>
                  <a:schemeClr val="bg1"/>
                </a:solidFill>
                <a:latin typeface="Century Gothic"/>
                <a:cs typeface="Century Gothic"/>
              </a:rPr>
              <a:t>, </a:t>
            </a:r>
            <a:r>
              <a:rPr lang="en-US" sz="1700" kern="1200" dirty="0" err="1">
                <a:solidFill>
                  <a:schemeClr val="bg1"/>
                </a:solidFill>
                <a:latin typeface="Century Gothic"/>
                <a:cs typeface="Century Gothic"/>
              </a:rPr>
              <a:t>eBudget</a:t>
            </a:r>
            <a:r>
              <a:rPr lang="en-US" sz="1700" kern="1200" dirty="0">
                <a:solidFill>
                  <a:schemeClr val="bg1"/>
                </a:solidFill>
                <a:latin typeface="Century Gothic"/>
                <a:cs typeface="Century Gothic"/>
              </a:rPr>
              <a:t>, </a:t>
            </a:r>
            <a:r>
              <a:rPr lang="en-US" sz="1700" kern="1200" dirty="0" err="1">
                <a:solidFill>
                  <a:schemeClr val="bg1"/>
                </a:solidFill>
                <a:latin typeface="Century Gothic"/>
                <a:cs typeface="Century Gothic"/>
              </a:rPr>
              <a:t>eScheduler</a:t>
            </a:r>
            <a:r>
              <a:rPr lang="en-US" sz="1700" kern="1200" dirty="0">
                <a:solidFill>
                  <a:schemeClr val="bg1"/>
                </a:solidFill>
                <a:latin typeface="Century Gothic"/>
                <a:cs typeface="Century Gothic"/>
              </a:rPr>
              <a:t>, </a:t>
            </a:r>
            <a:r>
              <a:rPr lang="en-US" sz="1700" kern="1200" dirty="0" err="1">
                <a:solidFill>
                  <a:schemeClr val="bg1"/>
                </a:solidFill>
                <a:latin typeface="Century Gothic"/>
                <a:cs typeface="Century Gothic"/>
              </a:rPr>
              <a:t>eSeating</a:t>
            </a:r>
            <a:r>
              <a:rPr lang="en-US" sz="1700" kern="1200" dirty="0">
                <a:solidFill>
                  <a:schemeClr val="bg1"/>
                </a:solidFill>
                <a:latin typeface="Century Gothic"/>
                <a:cs typeface="Century Gothic"/>
              </a:rPr>
              <a:t>, </a:t>
            </a:r>
            <a:r>
              <a:rPr lang="en-US" sz="1700" kern="1200" dirty="0" err="1">
                <a:solidFill>
                  <a:schemeClr val="bg1"/>
                </a:solidFill>
                <a:latin typeface="Century Gothic"/>
                <a:cs typeface="Century Gothic"/>
              </a:rPr>
              <a:t>eBooth</a:t>
            </a:r>
            <a:r>
              <a:rPr lang="en-US" sz="1700" kern="1200" dirty="0">
                <a:solidFill>
                  <a:schemeClr val="bg1"/>
                </a:solidFill>
                <a:latin typeface="Century Gothic"/>
                <a:cs typeface="Century Gothic"/>
              </a:rPr>
              <a:t>, </a:t>
            </a:r>
            <a:r>
              <a:rPr lang="en-US" sz="1700" kern="1200" dirty="0" err="1">
                <a:solidFill>
                  <a:schemeClr val="bg1"/>
                </a:solidFill>
                <a:latin typeface="Century Gothic"/>
                <a:cs typeface="Century Gothic"/>
              </a:rPr>
              <a:t>eMobile</a:t>
            </a:r>
            <a:endParaRPr lang="en-US" sz="1700" kern="1200" dirty="0">
              <a:solidFill>
                <a:schemeClr val="bg1"/>
              </a:solidFill>
              <a:latin typeface="Century Gothic"/>
              <a:cs typeface="Century Gothic"/>
            </a:endParaRPr>
          </a:p>
          <a:p>
            <a:pPr marL="627063" eaLnBrk="1" hangingPunct="1">
              <a:lnSpc>
                <a:spcPct val="80000"/>
              </a:lnSpc>
              <a:defRPr/>
            </a:pPr>
            <a:r>
              <a:rPr lang="en-US" sz="1700" kern="1200" dirty="0">
                <a:solidFill>
                  <a:schemeClr val="bg1"/>
                </a:solidFill>
                <a:latin typeface="Century Gothic"/>
                <a:cs typeface="Century Gothic"/>
              </a:rPr>
              <a:t>Hot Trend:  Mobile Apps</a:t>
            </a:r>
          </a:p>
          <a:p>
            <a:pPr marL="0" lvl="1" indent="4763" eaLnBrk="1" hangingPunct="1">
              <a:lnSpc>
                <a:spcPct val="80000"/>
              </a:lnSpc>
              <a:buFontTx/>
              <a:buNone/>
              <a:defRPr/>
            </a:pPr>
            <a:r>
              <a:rPr lang="en-US" sz="2100" b="1" kern="1200" dirty="0">
                <a:solidFill>
                  <a:schemeClr val="bg1"/>
                </a:solidFill>
                <a:latin typeface="Century Gothic"/>
                <a:cs typeface="Century Gothic"/>
              </a:rPr>
              <a:t>Connection to Online Air Ticketing</a:t>
            </a:r>
          </a:p>
          <a:p>
            <a:pPr marL="0" lvl="1" indent="4763" eaLnBrk="1" hangingPunct="1">
              <a:lnSpc>
                <a:spcPct val="80000"/>
              </a:lnSpc>
              <a:buFontTx/>
              <a:buNone/>
              <a:defRPr/>
            </a:pPr>
            <a:r>
              <a:rPr lang="en-US" sz="2100" b="1" kern="1200" dirty="0">
                <a:solidFill>
                  <a:schemeClr val="bg1"/>
                </a:solidFill>
                <a:latin typeface="Century Gothic"/>
                <a:cs typeface="Century Gothic"/>
              </a:rPr>
              <a:t>Supported in 26 Languages </a:t>
            </a:r>
          </a:p>
          <a:p>
            <a:pPr marL="0" lvl="1" indent="4763" eaLnBrk="1" hangingPunct="1">
              <a:lnSpc>
                <a:spcPct val="80000"/>
              </a:lnSpc>
              <a:buFontTx/>
              <a:buNone/>
              <a:defRPr/>
            </a:pPr>
            <a:r>
              <a:rPr lang="en-US" sz="2100" b="1" kern="1200" dirty="0">
                <a:solidFill>
                  <a:schemeClr val="bg1"/>
                </a:solidFill>
                <a:latin typeface="Century Gothic"/>
                <a:cs typeface="Century Gothic"/>
              </a:rPr>
              <a:t>PCI-Level 1 Compliant</a:t>
            </a:r>
          </a:p>
          <a:p>
            <a:pPr marL="0" lvl="1" indent="4763" eaLnBrk="1" hangingPunct="1">
              <a:lnSpc>
                <a:spcPct val="80000"/>
              </a:lnSpc>
              <a:buFontTx/>
              <a:buNone/>
              <a:defRPr/>
            </a:pPr>
            <a:r>
              <a:rPr lang="en-US" sz="2100" b="1" kern="1200" dirty="0">
                <a:solidFill>
                  <a:schemeClr val="bg1"/>
                </a:solidFill>
                <a:latin typeface="Century Gothic"/>
                <a:cs typeface="Century Gothic"/>
              </a:rPr>
              <a:t>Interactive </a:t>
            </a:r>
            <a:r>
              <a:rPr lang="en-US" sz="2100" b="1" kern="1200" dirty="0" smtClean="0">
                <a:solidFill>
                  <a:schemeClr val="bg1"/>
                </a:solidFill>
                <a:latin typeface="Century Gothic"/>
                <a:cs typeface="Century Gothic"/>
              </a:rPr>
              <a:t>Demo</a:t>
            </a:r>
            <a:endParaRPr lang="en-US" sz="2100" b="1" kern="1200" dirty="0">
              <a:solidFill>
                <a:schemeClr val="bg1"/>
              </a:solidFill>
              <a:latin typeface="Century Gothic"/>
              <a:cs typeface="Century Gothic"/>
            </a:endParaRPr>
          </a:p>
        </p:txBody>
      </p:sp>
      <p:pic>
        <p:nvPicPr>
          <p:cNvPr id="6" name="Picture 5" descr="etouches-LifeCycle-with-eSocia-no-eRFP-no-eMobi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1" y="2844722"/>
            <a:ext cx="28479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l_fi" descr="http://cdn.buildersuperstore.co.uk/images/pci-level1-compliant.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01" y="5664122"/>
            <a:ext cx="1698136" cy="48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152223">
            <a:off x="5349545" y="4525387"/>
            <a:ext cx="1239168" cy="169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415108">
            <a:off x="3409629" y="4037232"/>
            <a:ext cx="19002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1" y="4673522"/>
            <a:ext cx="35004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etouches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62751" y="1770569"/>
            <a:ext cx="14192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07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management </a:t>
            </a:r>
            <a:br>
              <a:rPr lang="en-US" dirty="0" smtClean="0"/>
            </a:br>
            <a:r>
              <a:rPr lang="en-US" dirty="0" smtClean="0"/>
              <a:t>&amp; call center</a:t>
            </a:r>
            <a:endParaRPr lang="en-US" dirty="0"/>
          </a:p>
        </p:txBody>
      </p:sp>
      <p:sp>
        <p:nvSpPr>
          <p:cNvPr id="6" name="Content Placeholder 5"/>
          <p:cNvSpPr>
            <a:spLocks noGrp="1"/>
          </p:cNvSpPr>
          <p:nvPr>
            <p:ph idx="1"/>
          </p:nvPr>
        </p:nvSpPr>
        <p:spPr/>
        <p:txBody>
          <a:bodyPr>
            <a:normAutofit/>
          </a:bodyPr>
          <a:lstStyle/>
          <a:p>
            <a:r>
              <a:rPr lang="en-US" sz="2000" b="1" dirty="0" smtClean="0"/>
              <a:t>After your website launches, </a:t>
            </a:r>
            <a:br>
              <a:rPr lang="en-US" sz="2000" b="1" dirty="0" smtClean="0"/>
            </a:br>
            <a:r>
              <a:rPr lang="en-US" sz="2000" b="1" dirty="0" smtClean="0"/>
              <a:t>your event registrar will be the </a:t>
            </a:r>
            <a:br>
              <a:rPr lang="en-US" sz="2000" b="1" dirty="0" smtClean="0"/>
            </a:br>
            <a:r>
              <a:rPr lang="en-US" sz="2000" b="1" dirty="0" smtClean="0"/>
              <a:t>point of contact for all questions </a:t>
            </a:r>
            <a:br>
              <a:rPr lang="en-US" sz="2000" b="1" dirty="0" smtClean="0"/>
            </a:br>
            <a:r>
              <a:rPr lang="en-US" sz="2000" b="1" dirty="0" smtClean="0"/>
              <a:t>pertaining to registration and the </a:t>
            </a:r>
            <a:br>
              <a:rPr lang="en-US" sz="2000" b="1" dirty="0" smtClean="0"/>
            </a:br>
            <a:r>
              <a:rPr lang="en-US" sz="2000" b="1" dirty="0" smtClean="0"/>
              <a:t>overall event. </a:t>
            </a:r>
          </a:p>
          <a:p>
            <a:endParaRPr lang="en-US" sz="2000" b="1" dirty="0"/>
          </a:p>
          <a:p>
            <a:r>
              <a:rPr lang="en-US" sz="2000" b="1" dirty="0" smtClean="0"/>
              <a:t>Registrar Services</a:t>
            </a:r>
          </a:p>
          <a:p>
            <a:pPr lvl="1">
              <a:buFont typeface="Wingdings" charset="2"/>
              <a:buChar char="ü"/>
            </a:pPr>
            <a:r>
              <a:rPr lang="en-US" sz="1800" dirty="0" smtClean="0"/>
              <a:t>Available during business hours daily leading up to event</a:t>
            </a:r>
          </a:p>
          <a:p>
            <a:pPr lvl="1">
              <a:buFont typeface="Wingdings" charset="2"/>
              <a:buChar char="ü"/>
            </a:pPr>
            <a:r>
              <a:rPr lang="en-US" sz="1800" dirty="0" smtClean="0"/>
              <a:t>Full-access to online registration system in order to assist and edit registrations, look-up information, and answer questions</a:t>
            </a:r>
          </a:p>
          <a:p>
            <a:pPr lvl="1">
              <a:buFont typeface="Wingdings" charset="2"/>
              <a:buChar char="ü"/>
            </a:pPr>
            <a:r>
              <a:rPr lang="en-US" sz="1800" dirty="0" smtClean="0"/>
              <a:t>Coordination of rooming list with the hotel – watch room block and pick-up</a:t>
            </a:r>
          </a:p>
          <a:p>
            <a:pPr lvl="1">
              <a:buFont typeface="Wingdings" charset="2"/>
              <a:buChar char="ü"/>
            </a:pPr>
            <a:r>
              <a:rPr lang="en-US" sz="1800" dirty="0" smtClean="0"/>
              <a:t>Customized reporting and lists to client</a:t>
            </a:r>
          </a:p>
        </p:txBody>
      </p:sp>
      <p:pic>
        <p:nvPicPr>
          <p:cNvPr id="5" name="Picture 4" descr="Many Travel Agents Image"/>
          <p:cNvPicPr/>
          <p:nvPr/>
        </p:nvPicPr>
        <p:blipFill>
          <a:blip r:embed="rId2">
            <a:extLst>
              <a:ext uri="{28A0092B-C50C-407E-A947-70E740481C1C}">
                <a14:useLocalDpi xmlns:a14="http://schemas.microsoft.com/office/drawing/2010/main" val="0"/>
              </a:ext>
            </a:extLst>
          </a:blip>
          <a:srcRect/>
          <a:stretch>
            <a:fillRect/>
          </a:stretch>
        </p:blipFill>
        <p:spPr bwMode="auto">
          <a:xfrm>
            <a:off x="5184020" y="1600200"/>
            <a:ext cx="3502780" cy="2065386"/>
          </a:xfrm>
          <a:prstGeom prst="rect">
            <a:avLst/>
          </a:prstGeom>
          <a:noFill/>
          <a:ln>
            <a:noFill/>
          </a:ln>
        </p:spPr>
      </p:pic>
    </p:spTree>
    <p:extLst>
      <p:ext uri="{BB962C8B-B14F-4D97-AF65-F5344CB8AC3E}">
        <p14:creationId xmlns:p14="http://schemas.microsoft.com/office/powerpoint/2010/main" val="325959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ticketing services</a:t>
            </a:r>
            <a:endParaRPr lang="en-US" dirty="0"/>
          </a:p>
        </p:txBody>
      </p:sp>
      <p:sp>
        <p:nvSpPr>
          <p:cNvPr id="3" name="Content Placeholder 2"/>
          <p:cNvSpPr>
            <a:spLocks noGrp="1"/>
          </p:cNvSpPr>
          <p:nvPr>
            <p:ph idx="1"/>
          </p:nvPr>
        </p:nvSpPr>
        <p:spPr/>
        <p:txBody>
          <a:bodyPr>
            <a:normAutofit lnSpcReduction="10000"/>
          </a:bodyPr>
          <a:lstStyle/>
          <a:p>
            <a:r>
              <a:rPr lang="en-US" sz="2000" b="1" dirty="0" smtClean="0"/>
              <a:t>HBR1 delivers start-to-finish air fulfillment and management of group air services.</a:t>
            </a:r>
          </a:p>
          <a:p>
            <a:endParaRPr lang="en-US" sz="2000" b="1" dirty="0"/>
          </a:p>
          <a:p>
            <a:r>
              <a:rPr lang="en-US" sz="2000" b="1" dirty="0" smtClean="0"/>
              <a:t>Typical service offerings:</a:t>
            </a:r>
          </a:p>
          <a:p>
            <a:pPr lvl="1">
              <a:buFont typeface="Wingdings" charset="2"/>
              <a:buChar char="ü"/>
            </a:pPr>
            <a:r>
              <a:rPr lang="en-US" sz="1800" dirty="0" smtClean="0"/>
              <a:t>Group Air Reservations – air ticketing, consultation, air lift analysis, airline negotiations &amp; contracting, block space coordination, international and domestic expertise. 24-hour emergency service</a:t>
            </a:r>
          </a:p>
          <a:p>
            <a:pPr lvl="1">
              <a:buFont typeface="Wingdings" charset="2"/>
              <a:buChar char="ü"/>
            </a:pPr>
            <a:endParaRPr lang="en-US" sz="1800" dirty="0"/>
          </a:p>
          <a:p>
            <a:pPr lvl="1">
              <a:buFont typeface="Wingdings" charset="2"/>
              <a:buChar char="ü"/>
            </a:pPr>
            <a:r>
              <a:rPr lang="en-US" sz="1800" dirty="0" smtClean="0"/>
              <a:t>Management Assistance – partner to set program goals and workable air budgets, define optimal air procedures</a:t>
            </a:r>
          </a:p>
          <a:p>
            <a:pPr lvl="1">
              <a:buFont typeface="Wingdings" charset="2"/>
              <a:buChar char="ü"/>
            </a:pPr>
            <a:endParaRPr lang="en-US" sz="1800" dirty="0"/>
          </a:p>
          <a:p>
            <a:pPr lvl="1">
              <a:buFont typeface="Wingdings" charset="2"/>
              <a:buChar char="ü"/>
            </a:pPr>
            <a:r>
              <a:rPr lang="en-US" sz="1800" dirty="0" smtClean="0"/>
              <a:t>Value Added Services – on-site air agent support, upgrade and waitlist processing, VIP &amp; concierge services, in-flight attendee tracking system, budget consultation, assistance with documents and visa/passport services</a:t>
            </a:r>
          </a:p>
          <a:p>
            <a:pPr lvl="1">
              <a:buFont typeface="Wingdings" charset="2"/>
              <a:buChar char="ü"/>
            </a:pPr>
            <a:endParaRPr lang="en-US" dirty="0"/>
          </a:p>
        </p:txBody>
      </p:sp>
    </p:spTree>
    <p:extLst>
      <p:ext uri="{BB962C8B-B14F-4D97-AF65-F5344CB8AC3E}">
        <p14:creationId xmlns:p14="http://schemas.microsoft.com/office/powerpoint/2010/main" val="124555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of Contents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227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Overview </a:t>
            </a:r>
            <a:endParaRPr lang="en-US" dirty="0"/>
          </a:p>
        </p:txBody>
      </p:sp>
      <p:sp>
        <p:nvSpPr>
          <p:cNvPr id="5" name="Rectangle 4"/>
          <p:cNvSpPr/>
          <p:nvPr/>
        </p:nvSpPr>
        <p:spPr>
          <a:xfrm>
            <a:off x="1003300" y="1365250"/>
            <a:ext cx="3581400" cy="5105400"/>
          </a:xfrm>
          <a:prstGeom prst="rect">
            <a:avLst/>
          </a:prstGeom>
          <a:solidFill>
            <a:schemeClr val="accent2">
              <a:lumMod val="75000"/>
            </a:schemeClr>
          </a:solidFill>
          <a:effectLst/>
        </p:spPr>
        <p:style>
          <a:lnRef idx="1">
            <a:schemeClr val="accent2"/>
          </a:lnRef>
          <a:fillRef idx="3">
            <a:schemeClr val="accent2"/>
          </a:fillRef>
          <a:effectRef idx="2">
            <a:schemeClr val="accent2"/>
          </a:effectRef>
          <a:fontRef idx="minor">
            <a:schemeClr val="lt1"/>
          </a:fontRef>
        </p:style>
        <p:txBody>
          <a:bodyPr rtlCol="0" anchor="ctr"/>
          <a:lstStyle/>
          <a:p>
            <a:pPr eaLnBrk="1" hangingPunct="1">
              <a:lnSpc>
                <a:spcPct val="90000"/>
              </a:lnSpc>
              <a:defRPr/>
            </a:pPr>
            <a:r>
              <a:rPr lang="en-US" altLang="en-US" b="1" dirty="0">
                <a:latin typeface="Century Gothic"/>
                <a:cs typeface="Century Gothic"/>
              </a:rPr>
              <a:t>Formed 4 years after HB (1996) as a Direct Response to our Clients’ Needs</a:t>
            </a:r>
          </a:p>
          <a:p>
            <a:pPr eaLnBrk="1" hangingPunct="1">
              <a:lnSpc>
                <a:spcPct val="90000"/>
              </a:lnSpc>
              <a:defRPr/>
            </a:pPr>
            <a:endParaRPr lang="en-US" altLang="en-US" b="1" dirty="0">
              <a:latin typeface="Century Gothic"/>
              <a:cs typeface="Century Gothic"/>
            </a:endParaRPr>
          </a:p>
          <a:p>
            <a:pPr eaLnBrk="1" hangingPunct="1">
              <a:lnSpc>
                <a:spcPct val="90000"/>
              </a:lnSpc>
              <a:defRPr/>
            </a:pPr>
            <a:r>
              <a:rPr lang="en-US" altLang="en-US" b="1" dirty="0">
                <a:latin typeface="Century Gothic"/>
                <a:cs typeface="Century Gothic"/>
              </a:rPr>
              <a:t>One Stop Shopping</a:t>
            </a:r>
          </a:p>
          <a:p>
            <a:pPr eaLnBrk="1" hangingPunct="1">
              <a:lnSpc>
                <a:spcPct val="90000"/>
              </a:lnSpc>
              <a:defRPr/>
            </a:pPr>
            <a:endParaRPr lang="en-US" altLang="en-US" b="1" dirty="0">
              <a:latin typeface="Century Gothic"/>
              <a:cs typeface="Century Gothic"/>
            </a:endParaRPr>
          </a:p>
          <a:p>
            <a:pPr eaLnBrk="1" hangingPunct="1">
              <a:lnSpc>
                <a:spcPct val="90000"/>
              </a:lnSpc>
              <a:defRPr/>
            </a:pPr>
            <a:r>
              <a:rPr lang="en-US" altLang="en-US" b="1" dirty="0">
                <a:latin typeface="Century Gothic"/>
                <a:cs typeface="Century Gothic"/>
              </a:rPr>
              <a:t>As Former Clients, our mission is to provide what we always wanted:</a:t>
            </a:r>
          </a:p>
          <a:p>
            <a:pPr marL="800100" lvl="1" indent="-342900" eaLnBrk="1" hangingPunct="1">
              <a:lnSpc>
                <a:spcPct val="90000"/>
              </a:lnSpc>
              <a:buFont typeface="Wingdings" panose="05000000000000000000" pitchFamily="2" charset="2"/>
              <a:buChar char="ü"/>
              <a:defRPr/>
            </a:pPr>
            <a:r>
              <a:rPr lang="en-US" altLang="en-US" b="1" dirty="0">
                <a:latin typeface="Century Gothic"/>
                <a:cs typeface="Century Gothic"/>
              </a:rPr>
              <a:t>Staff with Experience</a:t>
            </a:r>
          </a:p>
          <a:p>
            <a:pPr marL="800100" lvl="1" indent="-342900" eaLnBrk="1" hangingPunct="1">
              <a:lnSpc>
                <a:spcPct val="90000"/>
              </a:lnSpc>
              <a:buFont typeface="Wingdings" panose="05000000000000000000" pitchFamily="2" charset="2"/>
              <a:buChar char="ü"/>
              <a:defRPr/>
            </a:pPr>
            <a:r>
              <a:rPr lang="en-US" altLang="en-US" b="1" dirty="0">
                <a:latin typeface="Century Gothic"/>
                <a:cs typeface="Century Gothic"/>
              </a:rPr>
              <a:t>Outstanding Value</a:t>
            </a:r>
          </a:p>
          <a:p>
            <a:pPr marL="800100" lvl="1" indent="-342900" eaLnBrk="1" hangingPunct="1">
              <a:lnSpc>
                <a:spcPct val="90000"/>
              </a:lnSpc>
              <a:buFont typeface="Wingdings" panose="05000000000000000000" pitchFamily="2" charset="2"/>
              <a:buChar char="ü"/>
              <a:defRPr/>
            </a:pPr>
            <a:r>
              <a:rPr lang="en-US" altLang="en-US" b="1" dirty="0">
                <a:latin typeface="Century Gothic"/>
                <a:cs typeface="Century Gothic"/>
              </a:rPr>
              <a:t>The Real Magic - Customized </a:t>
            </a:r>
            <a:r>
              <a:rPr lang="en-US" altLang="en-US" b="1" dirty="0" smtClean="0">
                <a:latin typeface="Century Gothic"/>
                <a:cs typeface="Century Gothic"/>
              </a:rPr>
              <a:t>Service</a:t>
            </a:r>
          </a:p>
          <a:p>
            <a:pPr marL="800100" lvl="1" indent="-342900" eaLnBrk="1" hangingPunct="1">
              <a:lnSpc>
                <a:spcPct val="90000"/>
              </a:lnSpc>
              <a:buFont typeface="Wingdings" panose="05000000000000000000" pitchFamily="2" charset="2"/>
              <a:buChar char="ü"/>
              <a:defRPr/>
            </a:pPr>
            <a:endParaRPr lang="en-US" altLang="en-US" b="1" dirty="0"/>
          </a:p>
          <a:p>
            <a:pPr marL="800100" lvl="1" indent="-342900" eaLnBrk="1" hangingPunct="1">
              <a:lnSpc>
                <a:spcPct val="90000"/>
              </a:lnSpc>
              <a:buFont typeface="Wingdings" panose="05000000000000000000" pitchFamily="2" charset="2"/>
              <a:buChar char="ü"/>
              <a:defRPr/>
            </a:pPr>
            <a:endParaRPr lang="en-US" altLang="en-US" b="1" dirty="0" smtClean="0"/>
          </a:p>
          <a:p>
            <a:pPr marL="800100" lvl="1" indent="-342900" eaLnBrk="1" hangingPunct="1">
              <a:lnSpc>
                <a:spcPct val="90000"/>
              </a:lnSpc>
              <a:buFont typeface="Wingdings" panose="05000000000000000000" pitchFamily="2" charset="2"/>
              <a:buChar char="ü"/>
              <a:defRPr/>
            </a:pPr>
            <a:endParaRPr lang="en-US" altLang="en-US" b="1" dirty="0"/>
          </a:p>
          <a:p>
            <a:pPr marL="800100" lvl="1" indent="-342900" eaLnBrk="1" hangingPunct="1">
              <a:lnSpc>
                <a:spcPct val="90000"/>
              </a:lnSpc>
              <a:buFont typeface="Wingdings" panose="05000000000000000000" pitchFamily="2" charset="2"/>
              <a:buChar char="ü"/>
              <a:defRPr/>
            </a:pPr>
            <a:endParaRPr lang="en-US" altLang="en-US" b="1" dirty="0" smtClean="0"/>
          </a:p>
          <a:p>
            <a:pPr marL="800100" lvl="1" indent="-342900" eaLnBrk="1" hangingPunct="1">
              <a:lnSpc>
                <a:spcPct val="90000"/>
              </a:lnSpc>
              <a:buFont typeface="Wingdings" panose="05000000000000000000" pitchFamily="2" charset="2"/>
              <a:buChar char="ü"/>
              <a:defRPr/>
            </a:pPr>
            <a:endParaRPr lang="en-US" altLang="en-US" b="1" dirty="0"/>
          </a:p>
          <a:p>
            <a:pPr lvl="1" eaLnBrk="1" hangingPunct="1">
              <a:lnSpc>
                <a:spcPct val="90000"/>
              </a:lnSpc>
              <a:defRPr/>
            </a:pPr>
            <a:endParaRPr lang="en-US" altLang="en-US" b="1" dirty="0"/>
          </a:p>
          <a:p>
            <a:pPr algn="ctr"/>
            <a:endParaRPr lang="en-US" dirty="0"/>
          </a:p>
        </p:txBody>
      </p:sp>
      <p:pic>
        <p:nvPicPr>
          <p:cNvPr id="6" name="Picture 5" descr="scroll.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2725719" cy="6858000"/>
          </a:xfrm>
          <a:prstGeom prst="rect">
            <a:avLst/>
          </a:prstGeom>
          <a:effectLst>
            <a:outerShdw blurRad="358775" dist="50800" dir="180000" algn="tl" rotWithShape="0">
              <a:schemeClr val="bg2">
                <a:lumMod val="25000"/>
                <a:alpha val="27000"/>
              </a:schemeClr>
            </a:outerShdw>
          </a:effectLst>
        </p:spPr>
      </p:pic>
      <p:pic>
        <p:nvPicPr>
          <p:cNvPr id="7" name="Picture 5" descr="C:\Users\mrowland\Desktop\office_rxqv.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84700" y="1365251"/>
            <a:ext cx="3937000" cy="5105400"/>
          </a:xfrm>
          <a:prstGeom prst="rect">
            <a:avLst/>
          </a:prstGeom>
          <a:noFill/>
          <a:ln w="9525">
            <a:noFill/>
            <a:miter lim="800000"/>
            <a:headEnd/>
            <a:tailEnd/>
          </a:ln>
          <a:effectLst>
            <a:innerShdw blurRad="63500">
              <a:schemeClr val="tx1"/>
            </a:innerShdw>
          </a:effectLst>
        </p:spPr>
      </p:pic>
    </p:spTree>
    <p:extLst>
      <p:ext uri="{BB962C8B-B14F-4D97-AF65-F5344CB8AC3E}">
        <p14:creationId xmlns:p14="http://schemas.microsoft.com/office/powerpoint/2010/main" val="38736582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hbr1 team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41064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5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Kaye sparks</a:t>
            </a:r>
            <a:br>
              <a:rPr lang="en-US" dirty="0" smtClean="0"/>
            </a:br>
            <a:r>
              <a:rPr lang="en-US" sz="2700" b="0" dirty="0" smtClean="0"/>
              <a:t>vice president</a:t>
            </a:r>
            <a:endParaRPr lang="en-US" sz="2700" b="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05914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58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Kay burke</a:t>
            </a:r>
            <a:br>
              <a:rPr lang="en-US" dirty="0" smtClean="0"/>
            </a:br>
            <a:r>
              <a:rPr lang="en-US" sz="2700" b="0" dirty="0" smtClean="0"/>
              <a:t>director, global sales</a:t>
            </a:r>
            <a:endParaRPr lang="en-US" sz="2700" b="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469467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43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Laura </a:t>
            </a:r>
            <a:r>
              <a:rPr lang="en-US" dirty="0" err="1" smtClean="0"/>
              <a:t>Baesel</a:t>
            </a:r>
            <a:r>
              <a:rPr lang="en-US" dirty="0" smtClean="0"/>
              <a:t/>
            </a:r>
            <a:br>
              <a:rPr lang="en-US" dirty="0" smtClean="0"/>
            </a:br>
            <a:r>
              <a:rPr lang="en-US" sz="2700" b="0" dirty="0" smtClean="0"/>
              <a:t>senior director, operations</a:t>
            </a:r>
            <a:endParaRPr lang="en-US" sz="2700" b="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814783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033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hbr1?</a:t>
            </a:r>
            <a:endParaRPr lang="en-US" dirty="0"/>
          </a:p>
        </p:txBody>
      </p:sp>
      <p:sp>
        <p:nvSpPr>
          <p:cNvPr id="4" name="Rectangle 3"/>
          <p:cNvSpPr/>
          <p:nvPr/>
        </p:nvSpPr>
        <p:spPr>
          <a:xfrm>
            <a:off x="457200" y="1479099"/>
            <a:ext cx="8305800" cy="4906962"/>
          </a:xfrm>
          <a:prstGeom prst="rect">
            <a:avLst/>
          </a:prstGeom>
          <a:solidFill>
            <a:srgbClr val="D0B07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3"/>
          <p:cNvSpPr txBox="1">
            <a:spLocks noChangeArrowheads="1"/>
          </p:cNvSpPr>
          <p:nvPr/>
        </p:nvSpPr>
        <p:spPr bwMode="auto">
          <a:xfrm>
            <a:off x="708025" y="1602705"/>
            <a:ext cx="889317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
              <a:defRPr sz="2800">
                <a:solidFill>
                  <a:srgbClr val="553F2D"/>
                </a:solidFill>
                <a:latin typeface="Century Gothic" panose="020B0502020202020204" pitchFamily="34" charset="0"/>
              </a:defRPr>
            </a:lvl1pPr>
            <a:lvl2pPr marL="742950" indent="-285750">
              <a:spcBef>
                <a:spcPct val="20000"/>
              </a:spcBef>
              <a:buFont typeface="Wingdings" panose="05000000000000000000" pitchFamily="2" charset="2"/>
              <a:buChar char="§"/>
              <a:defRPr sz="2400">
                <a:solidFill>
                  <a:srgbClr val="553F2D"/>
                </a:solidFill>
                <a:latin typeface="Century Gothic" panose="020B0502020202020204" pitchFamily="34" charset="0"/>
              </a:defRPr>
            </a:lvl2pPr>
            <a:lvl3pPr marL="1143000" indent="-228600">
              <a:spcBef>
                <a:spcPct val="20000"/>
              </a:spcBef>
              <a:buFont typeface="Wingdings" panose="05000000000000000000" pitchFamily="2" charset="2"/>
              <a:buChar char="§"/>
              <a:defRPr sz="2000">
                <a:solidFill>
                  <a:srgbClr val="553F2D"/>
                </a:solidFill>
                <a:latin typeface="Century Gothic" panose="020B0502020202020204" pitchFamily="34" charset="0"/>
              </a:defRPr>
            </a:lvl3pPr>
            <a:lvl4pPr marL="1600200" indent="-228600">
              <a:spcBef>
                <a:spcPct val="20000"/>
              </a:spcBef>
              <a:buFont typeface="Wingdings" panose="05000000000000000000" pitchFamily="2" charset="2"/>
              <a:buChar char="§"/>
              <a:defRPr>
                <a:solidFill>
                  <a:srgbClr val="553F2D"/>
                </a:solidFill>
                <a:latin typeface="Century Gothic" panose="020B0502020202020204" pitchFamily="34" charset="0"/>
              </a:defRPr>
            </a:lvl4pPr>
            <a:lvl5pPr marL="2057400" indent="-228600">
              <a:spcBef>
                <a:spcPct val="20000"/>
              </a:spcBef>
              <a:buFont typeface="Wingdings" panose="05000000000000000000" pitchFamily="2" charset="2"/>
              <a:buChar char="§"/>
              <a:defRPr>
                <a:solidFill>
                  <a:srgbClr val="553F2D"/>
                </a:solidFill>
                <a:latin typeface="Century Gothic" panose="020B0502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a:solidFill>
                  <a:srgbClr val="553F2D"/>
                </a:solidFill>
                <a:latin typeface="Century Gothic" panose="020B0502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a:solidFill>
                  <a:srgbClr val="553F2D"/>
                </a:solidFill>
                <a:latin typeface="Century Gothic" panose="020B0502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a:solidFill>
                  <a:srgbClr val="553F2D"/>
                </a:solidFill>
                <a:latin typeface="Century Gothic" panose="020B0502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a:solidFill>
                  <a:srgbClr val="553F2D"/>
                </a:solidFill>
                <a:latin typeface="Century Gothic" panose="020B0502020202020204" pitchFamily="34" charset="0"/>
              </a:defRPr>
            </a:lvl9pPr>
          </a:lstStyle>
          <a:p>
            <a:pPr eaLnBrk="1" hangingPunct="1">
              <a:lnSpc>
                <a:spcPct val="90000"/>
              </a:lnSpc>
            </a:pPr>
            <a:r>
              <a:rPr lang="en-US" altLang="en-US" sz="2200" b="1" dirty="0">
                <a:solidFill>
                  <a:schemeClr val="tx1"/>
                </a:solidFill>
                <a:ea typeface="ＭＳ Ｐゴシック" panose="020B0600070205080204" pitchFamily="34" charset="-128"/>
              </a:rPr>
              <a:t>Full Meetings Management Division of </a:t>
            </a:r>
            <a:r>
              <a:rPr lang="en-US" altLang="en-US" sz="2200" b="1" dirty="0" err="1">
                <a:solidFill>
                  <a:schemeClr val="tx1"/>
                </a:solidFill>
                <a:ea typeface="ＭＳ Ｐゴシック" panose="020B0600070205080204" pitchFamily="34" charset="-128"/>
              </a:rPr>
              <a:t>HelmsBriscoe</a:t>
            </a:r>
            <a:endParaRPr lang="en-US" altLang="en-US" sz="2200" b="1" dirty="0">
              <a:solidFill>
                <a:schemeClr val="tx1"/>
              </a:solidFill>
              <a:ea typeface="ＭＳ Ｐゴシック" panose="020B0600070205080204" pitchFamily="34" charset="-128"/>
            </a:endParaRPr>
          </a:p>
        </p:txBody>
      </p:sp>
      <p:graphicFrame>
        <p:nvGraphicFramePr>
          <p:cNvPr id="6" name="Diagram 5"/>
          <p:cNvGraphicFramePr/>
          <p:nvPr>
            <p:extLst>
              <p:ext uri="{D42A27DB-BD31-4B8C-83A1-F6EECF244321}">
                <p14:modId xmlns:p14="http://schemas.microsoft.com/office/powerpoint/2010/main" val="1517853198"/>
              </p:ext>
            </p:extLst>
          </p:nvPr>
        </p:nvGraphicFramePr>
        <p:xfrm>
          <a:off x="1651110" y="2159835"/>
          <a:ext cx="6172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30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40101583"/>
              </p:ext>
            </p:extLst>
          </p:nvPr>
        </p:nvGraphicFramePr>
        <p:xfrm>
          <a:off x="427710" y="1321634"/>
          <a:ext cx="4800600" cy="5137911"/>
        </p:xfrm>
        <a:graphic>
          <a:graphicData uri="http://schemas.openxmlformats.org/drawingml/2006/table">
            <a:tbl>
              <a:tblPr firstRow="1" bandRow="1">
                <a:tableStyleId>{306799F8-075E-4A3A-A7F6-7FBC6576F1A4}</a:tableStyleId>
              </a:tblPr>
              <a:tblGrid>
                <a:gridCol w="4800600"/>
              </a:tblGrid>
              <a:tr h="2710688">
                <a:tc>
                  <a:txBody>
                    <a:bodyPr/>
                    <a:lstStyle/>
                    <a:p>
                      <a:pPr marL="0" indent="0" eaLnBrk="1" hangingPunct="1">
                        <a:lnSpc>
                          <a:spcPct val="80000"/>
                        </a:lnSpc>
                        <a:buFont typeface="Arial"/>
                        <a:buNone/>
                      </a:pPr>
                      <a:r>
                        <a:rPr lang="en-US" altLang="en-US" sz="1800" u="sng" dirty="0" smtClean="0">
                          <a:latin typeface="Century Gothic"/>
                          <a:cs typeface="Century Gothic"/>
                        </a:rPr>
                        <a:t>EVENT MANAGEMENT SERVICES</a:t>
                      </a:r>
                    </a:p>
                    <a:p>
                      <a:pPr marL="285750" indent="-285750" eaLnBrk="1" hangingPunct="1">
                        <a:lnSpc>
                          <a:spcPct val="80000"/>
                        </a:lnSpc>
                        <a:buFont typeface="Arial"/>
                        <a:buChar char="•"/>
                      </a:pPr>
                      <a:r>
                        <a:rPr lang="en-US" altLang="en-US" sz="1400" dirty="0" smtClean="0">
                          <a:latin typeface="Century Gothic"/>
                          <a:cs typeface="Century Gothic"/>
                        </a:rPr>
                        <a:t>Overall Logistics &amp; Event Coordination, BEOs, Timelines</a:t>
                      </a:r>
                    </a:p>
                    <a:p>
                      <a:pPr marL="285750" indent="-285750" eaLnBrk="1" hangingPunct="1">
                        <a:lnSpc>
                          <a:spcPct val="80000"/>
                        </a:lnSpc>
                        <a:buFont typeface="Arial"/>
                        <a:buChar char="•"/>
                      </a:pPr>
                      <a:r>
                        <a:rPr lang="en-US" altLang="en-US" sz="1400" dirty="0" smtClean="0">
                          <a:latin typeface="Century Gothic"/>
                          <a:cs typeface="Century Gothic"/>
                        </a:rPr>
                        <a:t>Supplier Management, Contracting, Payment Schedules</a:t>
                      </a:r>
                    </a:p>
                    <a:p>
                      <a:pPr marL="285750" indent="-285750" eaLnBrk="1" hangingPunct="1">
                        <a:lnSpc>
                          <a:spcPct val="80000"/>
                        </a:lnSpc>
                        <a:buFont typeface="Arial"/>
                        <a:buChar char="•"/>
                      </a:pPr>
                      <a:r>
                        <a:rPr lang="en-US" altLang="en-US" sz="1400" dirty="0" smtClean="0">
                          <a:latin typeface="Century Gothic"/>
                          <a:cs typeface="Century Gothic"/>
                        </a:rPr>
                        <a:t>Conference/Program Promotion, Marketing Plans</a:t>
                      </a:r>
                    </a:p>
                    <a:p>
                      <a:pPr marL="285750" lvl="1" indent="-285750" eaLnBrk="1" hangingPunct="1">
                        <a:lnSpc>
                          <a:spcPct val="80000"/>
                        </a:lnSpc>
                        <a:buFont typeface="Arial"/>
                        <a:buChar char="•"/>
                      </a:pPr>
                      <a:r>
                        <a:rPr lang="en-US" altLang="en-US" sz="1400" kern="1200" dirty="0" smtClean="0">
                          <a:latin typeface="Century Gothic"/>
                          <a:cs typeface="Century Gothic"/>
                        </a:rPr>
                        <a:t>Production</a:t>
                      </a:r>
                      <a:r>
                        <a:rPr lang="en-US" altLang="en-US" sz="1400" dirty="0" smtClean="0">
                          <a:latin typeface="Century Gothic"/>
                          <a:cs typeface="Century Gothic"/>
                        </a:rPr>
                        <a:t>, Entertainment, Speakers</a:t>
                      </a:r>
                    </a:p>
                    <a:p>
                      <a:pPr marL="285750" lvl="1" indent="-285750" eaLnBrk="1" hangingPunct="1">
                        <a:lnSpc>
                          <a:spcPct val="80000"/>
                        </a:lnSpc>
                        <a:buFont typeface="Arial"/>
                        <a:buChar char="•"/>
                      </a:pPr>
                      <a:r>
                        <a:rPr lang="en-US" altLang="en-US" sz="1400" dirty="0" smtClean="0">
                          <a:latin typeface="Century Gothic"/>
                          <a:cs typeface="Century Gothic"/>
                        </a:rPr>
                        <a:t>Tradeshow Management, Sponsor &amp; Exhibit Sales</a:t>
                      </a:r>
                    </a:p>
                    <a:p>
                      <a:pPr marL="285750" lvl="1" indent="-285750" eaLnBrk="1" hangingPunct="1">
                        <a:lnSpc>
                          <a:spcPct val="80000"/>
                        </a:lnSpc>
                        <a:buFont typeface="Arial"/>
                        <a:buChar char="•"/>
                      </a:pPr>
                      <a:r>
                        <a:rPr lang="en-US" altLang="en-US" sz="1400" dirty="0" smtClean="0">
                          <a:latin typeface="Century Gothic"/>
                          <a:cs typeface="Century Gothic"/>
                        </a:rPr>
                        <a:t>Air Ticketing &amp; Ground Transportation</a:t>
                      </a:r>
                    </a:p>
                    <a:p>
                      <a:pPr marL="285750" lvl="1" indent="-285750" eaLnBrk="1" hangingPunct="1">
                        <a:lnSpc>
                          <a:spcPct val="80000"/>
                        </a:lnSpc>
                        <a:buFont typeface="Arial"/>
                        <a:buChar char="•"/>
                      </a:pPr>
                      <a:r>
                        <a:rPr lang="en-US" altLang="en-US" sz="1400" dirty="0" smtClean="0">
                          <a:latin typeface="Century Gothic"/>
                          <a:cs typeface="Century Gothic"/>
                        </a:rPr>
                        <a:t>Off-Site Events, including Tours &amp; Recreational Activities</a:t>
                      </a:r>
                    </a:p>
                    <a:p>
                      <a:pPr marL="285750" lvl="1" indent="-285750" eaLnBrk="1" hangingPunct="1">
                        <a:lnSpc>
                          <a:spcPct val="80000"/>
                        </a:lnSpc>
                        <a:buFont typeface="Arial"/>
                        <a:buChar char="•"/>
                      </a:pPr>
                      <a:r>
                        <a:rPr lang="en-US" altLang="en-US" sz="1400" dirty="0" smtClean="0">
                          <a:latin typeface="Century Gothic"/>
                          <a:cs typeface="Century Gothic"/>
                        </a:rPr>
                        <a:t>Financial Management &amp; Post-Program Reconciliation</a:t>
                      </a:r>
                    </a:p>
                    <a:p>
                      <a:pPr marL="285750" lvl="1" indent="-285750" eaLnBrk="1" hangingPunct="1">
                        <a:lnSpc>
                          <a:spcPct val="80000"/>
                        </a:lnSpc>
                        <a:buFont typeface="Arial"/>
                        <a:buChar char="•"/>
                      </a:pPr>
                      <a:r>
                        <a:rPr lang="en-US" altLang="en-US" sz="1400" dirty="0" smtClean="0">
                          <a:latin typeface="Century Gothic"/>
                          <a:cs typeface="Century Gothic"/>
                        </a:rPr>
                        <a:t>Gifts, Amenities, Awards, Hospitality Desks, Team Buildings, and more…</a:t>
                      </a:r>
                      <a:endParaRPr lang="en-US" altLang="en-US" sz="1400" dirty="0" smtClean="0">
                        <a:solidFill>
                          <a:schemeClr val="accent5"/>
                        </a:solidFill>
                        <a:latin typeface="Century Gothic"/>
                        <a:cs typeface="Century Gothic"/>
                      </a:endParaRPr>
                    </a:p>
                  </a:txBody>
                  <a:tcPr>
                    <a:solidFill>
                      <a:srgbClr val="699659"/>
                    </a:solidFill>
                  </a:tcPr>
                </a:tc>
              </a:tr>
              <a:tr h="370840">
                <a:tc>
                  <a:txBody>
                    <a:bodyPr/>
                    <a:lstStyle/>
                    <a:p>
                      <a:pPr marL="0" indent="0" eaLnBrk="1" hangingPunct="1">
                        <a:lnSpc>
                          <a:spcPct val="80000"/>
                        </a:lnSpc>
                        <a:spcBef>
                          <a:spcPct val="20000"/>
                        </a:spcBef>
                        <a:buFont typeface="Arial"/>
                        <a:buNone/>
                        <a:defRPr/>
                      </a:pPr>
                      <a:r>
                        <a:rPr lang="en-US" sz="1800" b="1" u="sng" dirty="0" smtClean="0">
                          <a:latin typeface="Century Gothic"/>
                          <a:cs typeface="Century Gothic"/>
                        </a:rPr>
                        <a:t>REGISTRATION SERVICES</a:t>
                      </a:r>
                      <a:endParaRPr lang="en-US" sz="1400" b="1" u="sng" dirty="0" smtClean="0">
                        <a:latin typeface="Century Gothic"/>
                        <a:cs typeface="Century Gothic"/>
                      </a:endParaRPr>
                    </a:p>
                    <a:p>
                      <a:pPr marL="285750" indent="-285750" eaLnBrk="1" hangingPunct="1">
                        <a:lnSpc>
                          <a:spcPct val="80000"/>
                        </a:lnSpc>
                        <a:spcBef>
                          <a:spcPct val="20000"/>
                        </a:spcBef>
                        <a:buFont typeface="Arial"/>
                        <a:buChar char="•"/>
                        <a:defRPr/>
                      </a:pPr>
                      <a:r>
                        <a:rPr lang="en-US" sz="1400" b="1" dirty="0" smtClean="0">
                          <a:latin typeface="Century Gothic"/>
                          <a:cs typeface="Century Gothic"/>
                        </a:rPr>
                        <a:t>Website Design &amp; Development</a:t>
                      </a:r>
                    </a:p>
                    <a:p>
                      <a:pPr marL="285750" indent="-285750" eaLnBrk="1" hangingPunct="1">
                        <a:lnSpc>
                          <a:spcPct val="80000"/>
                        </a:lnSpc>
                        <a:spcBef>
                          <a:spcPct val="20000"/>
                        </a:spcBef>
                        <a:buFont typeface="Arial"/>
                        <a:buChar char="•"/>
                        <a:defRPr/>
                      </a:pPr>
                      <a:r>
                        <a:rPr lang="en-US" sz="1400" b="1" dirty="0" smtClean="0">
                          <a:latin typeface="Century Gothic"/>
                          <a:cs typeface="Century Gothic"/>
                        </a:rPr>
                        <a:t>Online Registration Turnkey Services: Licensed Platforms to select from include </a:t>
                      </a:r>
                      <a:r>
                        <a:rPr lang="en-US" sz="1400" b="1" dirty="0" err="1" smtClean="0">
                          <a:latin typeface="Century Gothic"/>
                          <a:cs typeface="Century Gothic"/>
                        </a:rPr>
                        <a:t>eTouches</a:t>
                      </a:r>
                      <a:r>
                        <a:rPr lang="en-US" sz="1400" b="1" dirty="0" smtClean="0">
                          <a:latin typeface="Century Gothic"/>
                          <a:cs typeface="Century Gothic"/>
                        </a:rPr>
                        <a:t>, </a:t>
                      </a:r>
                      <a:r>
                        <a:rPr lang="en-US" sz="1400" b="1" dirty="0" err="1" smtClean="0">
                          <a:latin typeface="Century Gothic"/>
                          <a:cs typeface="Century Gothic"/>
                        </a:rPr>
                        <a:t>Cvent</a:t>
                      </a:r>
                      <a:r>
                        <a:rPr lang="en-US" sz="1400" b="1" dirty="0" smtClean="0">
                          <a:latin typeface="Century Gothic"/>
                          <a:cs typeface="Century Gothic"/>
                        </a:rPr>
                        <a:t>, and SignUp4</a:t>
                      </a:r>
                    </a:p>
                    <a:p>
                      <a:pPr marL="285750" indent="-285750" eaLnBrk="1" hangingPunct="1">
                        <a:lnSpc>
                          <a:spcPct val="80000"/>
                        </a:lnSpc>
                        <a:spcBef>
                          <a:spcPct val="20000"/>
                        </a:spcBef>
                        <a:buFont typeface="Arial"/>
                        <a:buChar char="•"/>
                        <a:defRPr/>
                      </a:pPr>
                      <a:r>
                        <a:rPr lang="en-US" sz="1400" b="1" dirty="0" smtClean="0">
                          <a:latin typeface="Century Gothic"/>
                          <a:cs typeface="Century Gothic"/>
                        </a:rPr>
                        <a:t>Housing/Registration Management, including call centers</a:t>
                      </a:r>
                    </a:p>
                  </a:txBody>
                  <a:tcPr>
                    <a:solidFill>
                      <a:srgbClr val="699659"/>
                    </a:solidFill>
                  </a:tcPr>
                </a:tc>
              </a:tr>
              <a:tr h="370840">
                <a:tc>
                  <a:txBody>
                    <a:bodyPr/>
                    <a:lstStyle/>
                    <a:p>
                      <a:pPr marL="0" indent="0" eaLnBrk="1" hangingPunct="1">
                        <a:lnSpc>
                          <a:spcPct val="80000"/>
                        </a:lnSpc>
                        <a:spcBef>
                          <a:spcPct val="20000"/>
                        </a:spcBef>
                        <a:buFont typeface="Wingdings" pitchFamily="2" charset="2"/>
                        <a:buNone/>
                        <a:defRPr/>
                      </a:pPr>
                      <a:r>
                        <a:rPr lang="en-US" sz="1800" b="1" u="sng" dirty="0" smtClean="0">
                          <a:solidFill>
                            <a:srgbClr val="FFFFFF"/>
                          </a:solidFill>
                          <a:latin typeface="Century Gothic"/>
                          <a:cs typeface="Century Gothic"/>
                        </a:rPr>
                        <a:t>ONSITE EVENT MANAGEMENT</a:t>
                      </a:r>
                      <a:endParaRPr lang="en-US" sz="1400" b="1" u="sng" dirty="0" smtClean="0">
                        <a:solidFill>
                          <a:srgbClr val="FFFFFF"/>
                        </a:solidFill>
                        <a:latin typeface="Century Gothic"/>
                        <a:cs typeface="Century Gothic"/>
                      </a:endParaRPr>
                    </a:p>
                    <a:p>
                      <a:pPr marL="285750" indent="-285750" eaLnBrk="1" hangingPunct="1">
                        <a:lnSpc>
                          <a:spcPct val="80000"/>
                        </a:lnSpc>
                        <a:spcBef>
                          <a:spcPct val="20000"/>
                        </a:spcBef>
                        <a:buFont typeface="Arial"/>
                        <a:buChar char="•"/>
                        <a:defRPr/>
                      </a:pPr>
                      <a:r>
                        <a:rPr lang="en-US" sz="1400" b="1" dirty="0" smtClean="0">
                          <a:solidFill>
                            <a:srgbClr val="FFFFFF"/>
                          </a:solidFill>
                          <a:latin typeface="Century Gothic"/>
                          <a:cs typeface="Century Gothic"/>
                        </a:rPr>
                        <a:t>Uniformed, Resourceful and Experienced On-Site Staff</a:t>
                      </a:r>
                    </a:p>
                    <a:p>
                      <a:pPr marL="285750" indent="-285750" eaLnBrk="1" hangingPunct="1">
                        <a:lnSpc>
                          <a:spcPct val="80000"/>
                        </a:lnSpc>
                        <a:spcBef>
                          <a:spcPct val="20000"/>
                        </a:spcBef>
                        <a:buFont typeface="Arial"/>
                        <a:buChar char="•"/>
                        <a:defRPr/>
                      </a:pPr>
                      <a:r>
                        <a:rPr lang="en-US" sz="1400" b="1" dirty="0" smtClean="0">
                          <a:solidFill>
                            <a:srgbClr val="FFFFFF"/>
                          </a:solidFill>
                          <a:latin typeface="Century Gothic"/>
                          <a:cs typeface="Century Gothic"/>
                        </a:rPr>
                        <a:t>Available 24/7 while on-site</a:t>
                      </a:r>
                    </a:p>
                  </a:txBody>
                  <a:tcPr>
                    <a:solidFill>
                      <a:srgbClr val="699659"/>
                    </a:solidFill>
                  </a:tcPr>
                </a:tc>
              </a:tr>
            </a:tbl>
          </a:graphicData>
        </a:graphic>
      </p:graphicFrame>
      <p:graphicFrame>
        <p:nvGraphicFramePr>
          <p:cNvPr id="5" name="Diagram 4"/>
          <p:cNvGraphicFramePr/>
          <p:nvPr>
            <p:extLst>
              <p:ext uri="{D42A27DB-BD31-4B8C-83A1-F6EECF244321}">
                <p14:modId xmlns:p14="http://schemas.microsoft.com/office/powerpoint/2010/main" val="3210120430"/>
              </p:ext>
            </p:extLst>
          </p:nvPr>
        </p:nvGraphicFramePr>
        <p:xfrm>
          <a:off x="4305112" y="1447800"/>
          <a:ext cx="5715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bwMode="auto">
          <a:xfrm>
            <a:off x="6705600" y="5279707"/>
            <a:ext cx="2116137" cy="493713"/>
          </a:xfrm>
          <a:prstGeom prst="rect">
            <a:avLst/>
          </a:prstGeom>
          <a:ln w="12700">
            <a:solidFill>
              <a:srgbClr val="584528"/>
            </a:solidFill>
            <a:prstDash val="solid"/>
          </a:ln>
        </p:spPr>
        <p:style>
          <a:lnRef idx="2">
            <a:schemeClr val="dk1"/>
          </a:lnRef>
          <a:fillRef idx="1">
            <a:schemeClr val="lt1"/>
          </a:fillRef>
          <a:effectRef idx="0">
            <a:schemeClr val="dk1"/>
          </a:effectRef>
          <a:fontRef idx="minor">
            <a:schemeClr val="dk1"/>
          </a:fontRef>
        </p:style>
        <p:txBody>
          <a:bodyPr anchor="ctr"/>
          <a:lstStyle/>
          <a:p>
            <a:pPr algn="r" eaLnBrk="1" fontAlgn="auto" hangingPunct="1">
              <a:lnSpc>
                <a:spcPct val="90000"/>
              </a:lnSpc>
              <a:spcBef>
                <a:spcPts val="0"/>
              </a:spcBef>
              <a:spcAft>
                <a:spcPts val="0"/>
              </a:spcAft>
              <a:defRPr/>
            </a:pPr>
            <a:r>
              <a:rPr lang="en-US" sz="1600" b="1" dirty="0">
                <a:solidFill>
                  <a:srgbClr val="584528"/>
                </a:solidFill>
              </a:rPr>
              <a:t>FULL SERVICE MEETING SOLUTION</a:t>
            </a:r>
            <a:endParaRPr lang="en-US" sz="1200" dirty="0">
              <a:solidFill>
                <a:srgbClr val="584528"/>
              </a:solidFill>
            </a:endParaRPr>
          </a:p>
        </p:txBody>
      </p:sp>
    </p:spTree>
    <p:extLst>
      <p:ext uri="{BB962C8B-B14F-4D97-AF65-F5344CB8AC3E}">
        <p14:creationId xmlns:p14="http://schemas.microsoft.com/office/powerpoint/2010/main" val="14831460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TotalTime>
  <Words>953</Words>
  <Application>Microsoft Macintosh PowerPoint</Application>
  <PresentationFormat>On-screen Show (4:3)</PresentationFormat>
  <Paragraphs>128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Table of Contents</vt:lpstr>
      <vt:lpstr>Company Overview </vt:lpstr>
      <vt:lpstr>Your hbr1 team</vt:lpstr>
      <vt:lpstr>Kaye sparks vice president</vt:lpstr>
      <vt:lpstr>Kay burke director, global sales</vt:lpstr>
      <vt:lpstr>Laura Baesel senior director, operations</vt:lpstr>
      <vt:lpstr>Who is hbr1?</vt:lpstr>
      <vt:lpstr>What we do</vt:lpstr>
      <vt:lpstr>Global experience</vt:lpstr>
      <vt:lpstr>CUSTOMER PORTFOLIO</vt:lpstr>
      <vt:lpstr>SALES MEETINGS  &amp; CONFERENCES</vt:lpstr>
      <vt:lpstr>INCENTIVE TRIPS</vt:lpstr>
      <vt:lpstr>tradeshows</vt:lpstr>
      <vt:lpstr>PowerPoint Presentation</vt:lpstr>
      <vt:lpstr>Website development</vt:lpstr>
      <vt:lpstr>Online registration</vt:lpstr>
      <vt:lpstr>Data management  &amp; call center</vt:lpstr>
      <vt:lpstr>Air ticketing services</vt:lpstr>
    </vt:vector>
  </TitlesOfParts>
  <Company>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L</dc:creator>
  <cp:lastModifiedBy>Tracy McCallan</cp:lastModifiedBy>
  <cp:revision>34</cp:revision>
  <dcterms:created xsi:type="dcterms:W3CDTF">2016-02-18T22:02:03Z</dcterms:created>
  <dcterms:modified xsi:type="dcterms:W3CDTF">2016-08-09T21:08:11Z</dcterms:modified>
</cp:coreProperties>
</file>