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6FFC8-86FC-484C-82BD-8CE38DCEA5FA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68234-6C64-4294-82E0-7DB810E2F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1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68234-6C64-4294-82E0-7DB810E2F8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653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94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8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54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05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4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9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8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0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6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62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5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E4DCC-1F4E-443A-B9D5-30754B8DD97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1F262-C65F-46A0-9F40-40C54BC4E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8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0" size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257960"/>
            <a:ext cx="3344210" cy="132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3200400" y="3059668"/>
            <a:ext cx="33442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parajita" panose="020B0604020202020204" pitchFamily="34" charset="0"/>
                <a:ea typeface="+mj-ea"/>
                <a:cs typeface="Aparajita" panose="020B0604020202020204" pitchFamily="34" charset="0"/>
              </a:rPr>
              <a:t>Management</a:t>
            </a: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 Consulting</a:t>
            </a:r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 Ltd.</a:t>
            </a:r>
            <a:r>
              <a:rPr lang="en-US" sz="1600" b="1" dirty="0">
                <a:solidFill>
                  <a:srgbClr val="0070C0"/>
                </a:solidFill>
                <a:latin typeface="Aparajita" panose="020B0604020202020204" pitchFamily="34" charset="0"/>
                <a:ea typeface="+mj-ea"/>
                <a:cs typeface="Aparajita" panose="020B0604020202020204" pitchFamily="34" charset="0"/>
              </a:rPr>
              <a:t> 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20598" y="2209800"/>
            <a:ext cx="78098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 smtClean="0">
                <a:solidFill>
                  <a:srgbClr val="0070C0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C</a:t>
            </a:r>
            <a:endParaRPr lang="en-US" sz="8000" dirty="0"/>
          </a:p>
        </p:txBody>
      </p:sp>
      <p:sp>
        <p:nvSpPr>
          <p:cNvPr id="4" name="Rectangle 3"/>
          <p:cNvSpPr/>
          <p:nvPr/>
        </p:nvSpPr>
        <p:spPr>
          <a:xfrm>
            <a:off x="3672169" y="2362200"/>
            <a:ext cx="17940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>
                <a:solidFill>
                  <a:srgbClr val="0070C0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ITRUS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21594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7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Ericsson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citrus</dc:title>
  <dc:creator>Richard Karam</dc:creator>
  <cp:lastModifiedBy>Richard Karam</cp:lastModifiedBy>
  <cp:revision>32</cp:revision>
  <dcterms:created xsi:type="dcterms:W3CDTF">2016-07-19T13:40:37Z</dcterms:created>
  <dcterms:modified xsi:type="dcterms:W3CDTF">2016-08-10T13:18:11Z</dcterms:modified>
</cp:coreProperties>
</file>