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" y="1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E98CD0-939F-4CB6-9660-7E7EDBFD38D4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7CC3E2D-13D9-433B-A05B-E03BE28B695A}">
      <dgm:prSet phldrT="[Text]"/>
      <dgm:spPr>
        <a:solidFill>
          <a:srgbClr val="00B050"/>
        </a:solidFill>
      </dgm:spPr>
      <dgm:t>
        <a:bodyPr/>
        <a:lstStyle/>
        <a:p>
          <a:r>
            <a:rPr lang="en-US" b="1" dirty="0"/>
            <a:t>Innovation Into The Market</a:t>
          </a:r>
        </a:p>
      </dgm:t>
    </dgm:pt>
    <dgm:pt modelId="{CA91C3D1-BACD-4985-A7C8-2E1F76E8427D}" type="parTrans" cxnId="{6D120689-3D51-4E06-9499-6D2D153CFDBA}">
      <dgm:prSet/>
      <dgm:spPr/>
      <dgm:t>
        <a:bodyPr/>
        <a:lstStyle/>
        <a:p>
          <a:endParaRPr lang="en-US" b="1"/>
        </a:p>
      </dgm:t>
    </dgm:pt>
    <dgm:pt modelId="{F117C5DA-DC4F-439E-9FB8-E7C25B1C0D47}" type="sibTrans" cxnId="{6D120689-3D51-4E06-9499-6D2D153CFDBA}">
      <dgm:prSet/>
      <dgm:spPr/>
      <dgm:t>
        <a:bodyPr/>
        <a:lstStyle/>
        <a:p>
          <a:endParaRPr lang="en-US" b="1"/>
        </a:p>
      </dgm:t>
    </dgm:pt>
    <dgm:pt modelId="{CE366576-7A6C-4EB8-A1BD-831DF83A309A}">
      <dgm:prSet phldrT="[Text]"/>
      <dgm:spPr/>
      <dgm:t>
        <a:bodyPr/>
        <a:lstStyle/>
        <a:p>
          <a:r>
            <a:rPr lang="en-US" b="1" dirty="0"/>
            <a:t>Inventor</a:t>
          </a:r>
        </a:p>
      </dgm:t>
    </dgm:pt>
    <dgm:pt modelId="{BE6D31ED-7D30-4AD7-8E70-7EC4E55A0090}" type="parTrans" cxnId="{E839EC0F-AF1A-4CC2-8B7B-9C769D8DBA71}">
      <dgm:prSet/>
      <dgm:spPr/>
      <dgm:t>
        <a:bodyPr/>
        <a:lstStyle/>
        <a:p>
          <a:endParaRPr lang="en-US" b="1"/>
        </a:p>
      </dgm:t>
    </dgm:pt>
    <dgm:pt modelId="{F009C022-F6E7-44FF-8BE5-4AAB6E7FEB93}" type="sibTrans" cxnId="{E839EC0F-AF1A-4CC2-8B7B-9C769D8DBA71}">
      <dgm:prSet/>
      <dgm:spPr/>
      <dgm:t>
        <a:bodyPr/>
        <a:lstStyle/>
        <a:p>
          <a:endParaRPr lang="en-US" b="1"/>
        </a:p>
      </dgm:t>
    </dgm:pt>
    <dgm:pt modelId="{25680F7D-D6DD-4E5F-8368-E495400A13B8}">
      <dgm:prSet phldrT="[Text]"/>
      <dgm:spPr/>
      <dgm:t>
        <a:bodyPr/>
        <a:lstStyle/>
        <a:p>
          <a:r>
            <a:rPr lang="en-US" b="1" dirty="0"/>
            <a:t>Factory</a:t>
          </a:r>
        </a:p>
      </dgm:t>
    </dgm:pt>
    <dgm:pt modelId="{7D8EEE3A-9FAB-40E9-BF74-679AC4450939}" type="parTrans" cxnId="{F29E8628-7EB8-4570-95BC-BC0D156F79F6}">
      <dgm:prSet/>
      <dgm:spPr/>
      <dgm:t>
        <a:bodyPr/>
        <a:lstStyle/>
        <a:p>
          <a:endParaRPr lang="en-US" b="1"/>
        </a:p>
      </dgm:t>
    </dgm:pt>
    <dgm:pt modelId="{F3208053-B062-487C-ADE2-8A0AB3217ECF}" type="sibTrans" cxnId="{F29E8628-7EB8-4570-95BC-BC0D156F79F6}">
      <dgm:prSet/>
      <dgm:spPr/>
      <dgm:t>
        <a:bodyPr/>
        <a:lstStyle/>
        <a:p>
          <a:endParaRPr lang="en-US" b="1"/>
        </a:p>
      </dgm:t>
    </dgm:pt>
    <dgm:pt modelId="{4F42747E-5005-4845-A5CB-BE924A06B7FB}">
      <dgm:prSet phldrT="[Text]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b="1" dirty="0"/>
            <a:t> </a:t>
          </a:r>
        </a:p>
      </dgm:t>
    </dgm:pt>
    <dgm:pt modelId="{4B5C4048-64E1-4544-90C0-972B6A04B209}" type="parTrans" cxnId="{BA5552C4-9E61-4EFC-B335-2595C3361DE4}">
      <dgm:prSet/>
      <dgm:spPr/>
      <dgm:t>
        <a:bodyPr/>
        <a:lstStyle/>
        <a:p>
          <a:endParaRPr lang="en-US" b="1"/>
        </a:p>
      </dgm:t>
    </dgm:pt>
    <dgm:pt modelId="{8BFC07D0-A422-4F0A-9A2A-BDE00904B789}" type="sibTrans" cxnId="{BA5552C4-9E61-4EFC-B335-2595C3361DE4}">
      <dgm:prSet/>
      <dgm:spPr/>
      <dgm:t>
        <a:bodyPr/>
        <a:lstStyle/>
        <a:p>
          <a:endParaRPr lang="en-US" b="1"/>
        </a:p>
      </dgm:t>
    </dgm:pt>
    <dgm:pt modelId="{D4E68D2B-9EF7-4B4C-812E-05B1D902F5DB}">
      <dgm:prSet phldrT="[Text]"/>
      <dgm:spPr/>
      <dgm:t>
        <a:bodyPr/>
        <a:lstStyle/>
        <a:p>
          <a:r>
            <a:rPr lang="en-US" b="1" dirty="0"/>
            <a:t>Iconic</a:t>
          </a:r>
        </a:p>
        <a:p>
          <a:r>
            <a:rPr lang="en-US" b="1" dirty="0"/>
            <a:t>Brand</a:t>
          </a:r>
        </a:p>
      </dgm:t>
    </dgm:pt>
    <dgm:pt modelId="{6AC7B850-3387-4DC5-9817-3DDECBF954B3}" type="parTrans" cxnId="{97CA2927-82CF-4F18-BD7C-A9A264FF0139}">
      <dgm:prSet/>
      <dgm:spPr/>
      <dgm:t>
        <a:bodyPr/>
        <a:lstStyle/>
        <a:p>
          <a:endParaRPr lang="en-US" b="1"/>
        </a:p>
      </dgm:t>
    </dgm:pt>
    <dgm:pt modelId="{6775B9A9-65C8-4092-A253-EF30B03F699F}" type="sibTrans" cxnId="{97CA2927-82CF-4F18-BD7C-A9A264FF0139}">
      <dgm:prSet/>
      <dgm:spPr/>
      <dgm:t>
        <a:bodyPr/>
        <a:lstStyle/>
        <a:p>
          <a:endParaRPr lang="en-US" b="1"/>
        </a:p>
      </dgm:t>
    </dgm:pt>
    <dgm:pt modelId="{42280105-0937-4DA1-80E9-6EF50B0B9ADE}" type="pres">
      <dgm:prSet presAssocID="{BAE98CD0-939F-4CB6-9660-7E7EDBFD38D4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A2297C2-7151-4920-A36C-F1F16F755AA4}" type="pres">
      <dgm:prSet presAssocID="{87CC3E2D-13D9-433B-A05B-E03BE28B695A}" presName="centerShape" presStyleLbl="node0" presStyleIdx="0" presStyleCnt="1"/>
      <dgm:spPr/>
    </dgm:pt>
    <dgm:pt modelId="{6F3D3C82-DF3F-4F6E-924A-5619C4CEDA35}" type="pres">
      <dgm:prSet presAssocID="{CE366576-7A6C-4EB8-A1BD-831DF83A309A}" presName="node" presStyleLbl="node1" presStyleIdx="0" presStyleCnt="4">
        <dgm:presLayoutVars>
          <dgm:bulletEnabled val="1"/>
        </dgm:presLayoutVars>
      </dgm:prSet>
      <dgm:spPr/>
    </dgm:pt>
    <dgm:pt modelId="{631FD395-3AF0-46C7-A30F-386ACCA8D971}" type="pres">
      <dgm:prSet presAssocID="{CE366576-7A6C-4EB8-A1BD-831DF83A309A}" presName="dummy" presStyleCnt="0"/>
      <dgm:spPr/>
    </dgm:pt>
    <dgm:pt modelId="{67950D77-4272-4870-8989-FA2AE19918F5}" type="pres">
      <dgm:prSet presAssocID="{F009C022-F6E7-44FF-8BE5-4AAB6E7FEB93}" presName="sibTrans" presStyleLbl="sibTrans2D1" presStyleIdx="0" presStyleCnt="4"/>
      <dgm:spPr/>
    </dgm:pt>
    <dgm:pt modelId="{397414BA-6D38-4597-BC61-167BB7C00345}" type="pres">
      <dgm:prSet presAssocID="{25680F7D-D6DD-4E5F-8368-E495400A13B8}" presName="node" presStyleLbl="node1" presStyleIdx="1" presStyleCnt="4">
        <dgm:presLayoutVars>
          <dgm:bulletEnabled val="1"/>
        </dgm:presLayoutVars>
      </dgm:prSet>
      <dgm:spPr/>
    </dgm:pt>
    <dgm:pt modelId="{FE79B7BF-944D-4D81-A358-023A783148D1}" type="pres">
      <dgm:prSet presAssocID="{25680F7D-D6DD-4E5F-8368-E495400A13B8}" presName="dummy" presStyleCnt="0"/>
      <dgm:spPr/>
    </dgm:pt>
    <dgm:pt modelId="{DA6364A9-EA47-43C3-9DEA-CCFB3F75CC56}" type="pres">
      <dgm:prSet presAssocID="{F3208053-B062-487C-ADE2-8A0AB3217ECF}" presName="sibTrans" presStyleLbl="sibTrans2D1" presStyleIdx="1" presStyleCnt="4"/>
      <dgm:spPr/>
    </dgm:pt>
    <dgm:pt modelId="{751E22C6-40B6-44F8-8437-680AA8402156}" type="pres">
      <dgm:prSet presAssocID="{4F42747E-5005-4845-A5CB-BE924A06B7FB}" presName="node" presStyleLbl="node1" presStyleIdx="2" presStyleCnt="4" custRadScaleRad="100534" custRadScaleInc="-2069">
        <dgm:presLayoutVars>
          <dgm:bulletEnabled val="1"/>
        </dgm:presLayoutVars>
      </dgm:prSet>
      <dgm:spPr/>
    </dgm:pt>
    <dgm:pt modelId="{2AD6166F-586A-4EAF-A81E-B920F680F925}" type="pres">
      <dgm:prSet presAssocID="{4F42747E-5005-4845-A5CB-BE924A06B7FB}" presName="dummy" presStyleCnt="0"/>
      <dgm:spPr/>
    </dgm:pt>
    <dgm:pt modelId="{64B65DBE-11E8-4BD9-96A2-0F10A7639B6B}" type="pres">
      <dgm:prSet presAssocID="{8BFC07D0-A422-4F0A-9A2A-BDE00904B789}" presName="sibTrans" presStyleLbl="sibTrans2D1" presStyleIdx="2" presStyleCnt="4"/>
      <dgm:spPr/>
    </dgm:pt>
    <dgm:pt modelId="{0723525C-B92E-4EDF-87B8-3168D3628486}" type="pres">
      <dgm:prSet presAssocID="{D4E68D2B-9EF7-4B4C-812E-05B1D902F5DB}" presName="node" presStyleLbl="node1" presStyleIdx="3" presStyleCnt="4">
        <dgm:presLayoutVars>
          <dgm:bulletEnabled val="1"/>
        </dgm:presLayoutVars>
      </dgm:prSet>
      <dgm:spPr/>
    </dgm:pt>
    <dgm:pt modelId="{7A2359EC-D292-4174-88F4-5506099A24D2}" type="pres">
      <dgm:prSet presAssocID="{D4E68D2B-9EF7-4B4C-812E-05B1D902F5DB}" presName="dummy" presStyleCnt="0"/>
      <dgm:spPr/>
    </dgm:pt>
    <dgm:pt modelId="{B707F440-2CA2-4F55-876A-B27CC239BAF0}" type="pres">
      <dgm:prSet presAssocID="{6775B9A9-65C8-4092-A253-EF30B03F699F}" presName="sibTrans" presStyleLbl="sibTrans2D1" presStyleIdx="3" presStyleCnt="4"/>
      <dgm:spPr/>
    </dgm:pt>
  </dgm:ptLst>
  <dgm:cxnLst>
    <dgm:cxn modelId="{C2418285-BEF5-4E2B-BC06-365237C3D827}" type="presOf" srcId="{BAE98CD0-939F-4CB6-9660-7E7EDBFD38D4}" destId="{42280105-0937-4DA1-80E9-6EF50B0B9ADE}" srcOrd="0" destOrd="0" presId="urn:microsoft.com/office/officeart/2005/8/layout/radial6"/>
    <dgm:cxn modelId="{BA5552C4-9E61-4EFC-B335-2595C3361DE4}" srcId="{87CC3E2D-13D9-433B-A05B-E03BE28B695A}" destId="{4F42747E-5005-4845-A5CB-BE924A06B7FB}" srcOrd="2" destOrd="0" parTransId="{4B5C4048-64E1-4544-90C0-972B6A04B209}" sibTransId="{8BFC07D0-A422-4F0A-9A2A-BDE00904B789}"/>
    <dgm:cxn modelId="{317A4150-E14A-4F2C-BEF0-ADAF2DA08909}" type="presOf" srcId="{25680F7D-D6DD-4E5F-8368-E495400A13B8}" destId="{397414BA-6D38-4597-BC61-167BB7C00345}" srcOrd="0" destOrd="0" presId="urn:microsoft.com/office/officeart/2005/8/layout/radial6"/>
    <dgm:cxn modelId="{8BB2A633-239F-4580-ACEE-4B31BBCF2B1B}" type="presOf" srcId="{87CC3E2D-13D9-433B-A05B-E03BE28B695A}" destId="{DA2297C2-7151-4920-A36C-F1F16F755AA4}" srcOrd="0" destOrd="0" presId="urn:microsoft.com/office/officeart/2005/8/layout/radial6"/>
    <dgm:cxn modelId="{6E2F2076-CC85-4E68-950C-3ECCFA53916C}" type="presOf" srcId="{CE366576-7A6C-4EB8-A1BD-831DF83A309A}" destId="{6F3D3C82-DF3F-4F6E-924A-5619C4CEDA35}" srcOrd="0" destOrd="0" presId="urn:microsoft.com/office/officeart/2005/8/layout/radial6"/>
    <dgm:cxn modelId="{4797CB4C-6612-40CE-B1FA-23B32833FA95}" type="presOf" srcId="{F009C022-F6E7-44FF-8BE5-4AAB6E7FEB93}" destId="{67950D77-4272-4870-8989-FA2AE19918F5}" srcOrd="0" destOrd="0" presId="urn:microsoft.com/office/officeart/2005/8/layout/radial6"/>
    <dgm:cxn modelId="{82BC7A9E-A0EE-436C-9F2A-5FC6049817CB}" type="presOf" srcId="{8BFC07D0-A422-4F0A-9A2A-BDE00904B789}" destId="{64B65DBE-11E8-4BD9-96A2-0F10A7639B6B}" srcOrd="0" destOrd="0" presId="urn:microsoft.com/office/officeart/2005/8/layout/radial6"/>
    <dgm:cxn modelId="{6D120689-3D51-4E06-9499-6D2D153CFDBA}" srcId="{BAE98CD0-939F-4CB6-9660-7E7EDBFD38D4}" destId="{87CC3E2D-13D9-433B-A05B-E03BE28B695A}" srcOrd="0" destOrd="0" parTransId="{CA91C3D1-BACD-4985-A7C8-2E1F76E8427D}" sibTransId="{F117C5DA-DC4F-439E-9FB8-E7C25B1C0D47}"/>
    <dgm:cxn modelId="{998BDFB8-8595-481E-9D23-D110CE5227B3}" type="presOf" srcId="{D4E68D2B-9EF7-4B4C-812E-05B1D902F5DB}" destId="{0723525C-B92E-4EDF-87B8-3168D3628486}" srcOrd="0" destOrd="0" presId="urn:microsoft.com/office/officeart/2005/8/layout/radial6"/>
    <dgm:cxn modelId="{F29E8628-7EB8-4570-95BC-BC0D156F79F6}" srcId="{87CC3E2D-13D9-433B-A05B-E03BE28B695A}" destId="{25680F7D-D6DD-4E5F-8368-E495400A13B8}" srcOrd="1" destOrd="0" parTransId="{7D8EEE3A-9FAB-40E9-BF74-679AC4450939}" sibTransId="{F3208053-B062-487C-ADE2-8A0AB3217ECF}"/>
    <dgm:cxn modelId="{B1E89AA8-5BDD-40CF-9727-9ECA4C205FA4}" type="presOf" srcId="{F3208053-B062-487C-ADE2-8A0AB3217ECF}" destId="{DA6364A9-EA47-43C3-9DEA-CCFB3F75CC56}" srcOrd="0" destOrd="0" presId="urn:microsoft.com/office/officeart/2005/8/layout/radial6"/>
    <dgm:cxn modelId="{1C7C1C68-2537-4460-936D-DAB4634EF4DC}" type="presOf" srcId="{4F42747E-5005-4845-A5CB-BE924A06B7FB}" destId="{751E22C6-40B6-44F8-8437-680AA8402156}" srcOrd="0" destOrd="0" presId="urn:microsoft.com/office/officeart/2005/8/layout/radial6"/>
    <dgm:cxn modelId="{E839EC0F-AF1A-4CC2-8B7B-9C769D8DBA71}" srcId="{87CC3E2D-13D9-433B-A05B-E03BE28B695A}" destId="{CE366576-7A6C-4EB8-A1BD-831DF83A309A}" srcOrd="0" destOrd="0" parTransId="{BE6D31ED-7D30-4AD7-8E70-7EC4E55A0090}" sibTransId="{F009C022-F6E7-44FF-8BE5-4AAB6E7FEB93}"/>
    <dgm:cxn modelId="{97CA2927-82CF-4F18-BD7C-A9A264FF0139}" srcId="{87CC3E2D-13D9-433B-A05B-E03BE28B695A}" destId="{D4E68D2B-9EF7-4B4C-812E-05B1D902F5DB}" srcOrd="3" destOrd="0" parTransId="{6AC7B850-3387-4DC5-9817-3DDECBF954B3}" sibTransId="{6775B9A9-65C8-4092-A253-EF30B03F699F}"/>
    <dgm:cxn modelId="{74FDF893-FF80-4830-B927-730893930A2E}" type="presOf" srcId="{6775B9A9-65C8-4092-A253-EF30B03F699F}" destId="{B707F440-2CA2-4F55-876A-B27CC239BAF0}" srcOrd="0" destOrd="0" presId="urn:microsoft.com/office/officeart/2005/8/layout/radial6"/>
    <dgm:cxn modelId="{77273861-A2E2-47EF-910F-4BE2C3D69AA8}" type="presParOf" srcId="{42280105-0937-4DA1-80E9-6EF50B0B9ADE}" destId="{DA2297C2-7151-4920-A36C-F1F16F755AA4}" srcOrd="0" destOrd="0" presId="urn:microsoft.com/office/officeart/2005/8/layout/radial6"/>
    <dgm:cxn modelId="{21FFE141-5ADC-4D97-8CCD-A5040775D455}" type="presParOf" srcId="{42280105-0937-4DA1-80E9-6EF50B0B9ADE}" destId="{6F3D3C82-DF3F-4F6E-924A-5619C4CEDA35}" srcOrd="1" destOrd="0" presId="urn:microsoft.com/office/officeart/2005/8/layout/radial6"/>
    <dgm:cxn modelId="{0DDAF6B5-3D36-4858-931D-83E635AD41C5}" type="presParOf" srcId="{42280105-0937-4DA1-80E9-6EF50B0B9ADE}" destId="{631FD395-3AF0-46C7-A30F-386ACCA8D971}" srcOrd="2" destOrd="0" presId="urn:microsoft.com/office/officeart/2005/8/layout/radial6"/>
    <dgm:cxn modelId="{B4BB529B-E817-4C75-BF4E-27389C9A22A9}" type="presParOf" srcId="{42280105-0937-4DA1-80E9-6EF50B0B9ADE}" destId="{67950D77-4272-4870-8989-FA2AE19918F5}" srcOrd="3" destOrd="0" presId="urn:microsoft.com/office/officeart/2005/8/layout/radial6"/>
    <dgm:cxn modelId="{DFA87FD1-0C30-4E8B-A4E6-24AACEC1556E}" type="presParOf" srcId="{42280105-0937-4DA1-80E9-6EF50B0B9ADE}" destId="{397414BA-6D38-4597-BC61-167BB7C00345}" srcOrd="4" destOrd="0" presId="urn:microsoft.com/office/officeart/2005/8/layout/radial6"/>
    <dgm:cxn modelId="{1354509E-F854-4255-81AF-4B53BF308AC1}" type="presParOf" srcId="{42280105-0937-4DA1-80E9-6EF50B0B9ADE}" destId="{FE79B7BF-944D-4D81-A358-023A783148D1}" srcOrd="5" destOrd="0" presId="urn:microsoft.com/office/officeart/2005/8/layout/radial6"/>
    <dgm:cxn modelId="{BAA4F0CB-15E4-4032-B304-9FEC410FC7F2}" type="presParOf" srcId="{42280105-0937-4DA1-80E9-6EF50B0B9ADE}" destId="{DA6364A9-EA47-43C3-9DEA-CCFB3F75CC56}" srcOrd="6" destOrd="0" presId="urn:microsoft.com/office/officeart/2005/8/layout/radial6"/>
    <dgm:cxn modelId="{68CCB738-14C3-4B1C-ADCF-00CD1F26ACD1}" type="presParOf" srcId="{42280105-0937-4DA1-80E9-6EF50B0B9ADE}" destId="{751E22C6-40B6-44F8-8437-680AA8402156}" srcOrd="7" destOrd="0" presId="urn:microsoft.com/office/officeart/2005/8/layout/radial6"/>
    <dgm:cxn modelId="{274BA82E-1876-4072-8392-080D4E1F81DB}" type="presParOf" srcId="{42280105-0937-4DA1-80E9-6EF50B0B9ADE}" destId="{2AD6166F-586A-4EAF-A81E-B920F680F925}" srcOrd="8" destOrd="0" presId="urn:microsoft.com/office/officeart/2005/8/layout/radial6"/>
    <dgm:cxn modelId="{919AD6D3-2681-45C3-8DFB-DFB8EC167428}" type="presParOf" srcId="{42280105-0937-4DA1-80E9-6EF50B0B9ADE}" destId="{64B65DBE-11E8-4BD9-96A2-0F10A7639B6B}" srcOrd="9" destOrd="0" presId="urn:microsoft.com/office/officeart/2005/8/layout/radial6"/>
    <dgm:cxn modelId="{59726A7F-0727-4E1B-8C21-DEF5580AA6BB}" type="presParOf" srcId="{42280105-0937-4DA1-80E9-6EF50B0B9ADE}" destId="{0723525C-B92E-4EDF-87B8-3168D3628486}" srcOrd="10" destOrd="0" presId="urn:microsoft.com/office/officeart/2005/8/layout/radial6"/>
    <dgm:cxn modelId="{4918FA9F-B9F5-4E36-8998-B50AE98ECFD5}" type="presParOf" srcId="{42280105-0937-4DA1-80E9-6EF50B0B9ADE}" destId="{7A2359EC-D292-4174-88F4-5506099A24D2}" srcOrd="11" destOrd="0" presId="urn:microsoft.com/office/officeart/2005/8/layout/radial6"/>
    <dgm:cxn modelId="{688BF858-0644-4709-AD19-10154F37B8BE}" type="presParOf" srcId="{42280105-0937-4DA1-80E9-6EF50B0B9ADE}" destId="{B707F440-2CA2-4F55-876A-B27CC239BAF0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07F440-2CA2-4F55-876A-B27CC239BAF0}">
      <dsp:nvSpPr>
        <dsp:cNvPr id="0" name=""/>
        <dsp:cNvSpPr/>
      </dsp:nvSpPr>
      <dsp:spPr>
        <a:xfrm>
          <a:off x="1980380" y="625714"/>
          <a:ext cx="4167238" cy="4167238"/>
        </a:xfrm>
        <a:prstGeom prst="blockArc">
          <a:avLst>
            <a:gd name="adj1" fmla="val 10800000"/>
            <a:gd name="adj2" fmla="val 1620000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B65DBE-11E8-4BD9-96A2-0F10A7639B6B}">
      <dsp:nvSpPr>
        <dsp:cNvPr id="0" name=""/>
        <dsp:cNvSpPr/>
      </dsp:nvSpPr>
      <dsp:spPr>
        <a:xfrm>
          <a:off x="1980378" y="628293"/>
          <a:ext cx="4167238" cy="4167238"/>
        </a:xfrm>
        <a:prstGeom prst="blockArc">
          <a:avLst>
            <a:gd name="adj1" fmla="val 5362556"/>
            <a:gd name="adj2" fmla="val 10804356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6364A9-EA47-43C3-9DEA-CCFB3F75CC56}">
      <dsp:nvSpPr>
        <dsp:cNvPr id="0" name=""/>
        <dsp:cNvSpPr/>
      </dsp:nvSpPr>
      <dsp:spPr>
        <a:xfrm>
          <a:off x="1980382" y="628293"/>
          <a:ext cx="4167238" cy="4167238"/>
        </a:xfrm>
        <a:prstGeom prst="blockArc">
          <a:avLst>
            <a:gd name="adj1" fmla="val 21595644"/>
            <a:gd name="adj2" fmla="val 5362562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950D77-4272-4870-8989-FA2AE19918F5}">
      <dsp:nvSpPr>
        <dsp:cNvPr id="0" name=""/>
        <dsp:cNvSpPr/>
      </dsp:nvSpPr>
      <dsp:spPr>
        <a:xfrm>
          <a:off x="1980380" y="625714"/>
          <a:ext cx="4167238" cy="4167238"/>
        </a:xfrm>
        <a:prstGeom prst="blockArc">
          <a:avLst>
            <a:gd name="adj1" fmla="val 16200000"/>
            <a:gd name="adj2" fmla="val 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2297C2-7151-4920-A36C-F1F16F755AA4}">
      <dsp:nvSpPr>
        <dsp:cNvPr id="0" name=""/>
        <dsp:cNvSpPr/>
      </dsp:nvSpPr>
      <dsp:spPr>
        <a:xfrm>
          <a:off x="3104554" y="1749888"/>
          <a:ext cx="1918890" cy="1918890"/>
        </a:xfrm>
        <a:prstGeom prst="ellipse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Innovation Into The Market</a:t>
          </a:r>
        </a:p>
      </dsp:txBody>
      <dsp:txXfrm>
        <a:off x="3385569" y="2030903"/>
        <a:ext cx="1356860" cy="1356860"/>
      </dsp:txXfrm>
    </dsp:sp>
    <dsp:sp modelId="{6F3D3C82-DF3F-4F6E-924A-5619C4CEDA35}">
      <dsp:nvSpPr>
        <dsp:cNvPr id="0" name=""/>
        <dsp:cNvSpPr/>
      </dsp:nvSpPr>
      <dsp:spPr>
        <a:xfrm>
          <a:off x="3392388" y="2458"/>
          <a:ext cx="1343223" cy="13432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Inventor</a:t>
          </a:r>
        </a:p>
      </dsp:txBody>
      <dsp:txXfrm>
        <a:off x="3589098" y="199168"/>
        <a:ext cx="949803" cy="949803"/>
      </dsp:txXfrm>
    </dsp:sp>
    <dsp:sp modelId="{397414BA-6D38-4597-BC61-167BB7C00345}">
      <dsp:nvSpPr>
        <dsp:cNvPr id="0" name=""/>
        <dsp:cNvSpPr/>
      </dsp:nvSpPr>
      <dsp:spPr>
        <a:xfrm>
          <a:off x="5427651" y="2037721"/>
          <a:ext cx="1343223" cy="13432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Factory</a:t>
          </a:r>
        </a:p>
      </dsp:txBody>
      <dsp:txXfrm>
        <a:off x="5624361" y="2234431"/>
        <a:ext cx="949803" cy="949803"/>
      </dsp:txXfrm>
    </dsp:sp>
    <dsp:sp modelId="{751E22C6-40B6-44F8-8437-680AA8402156}">
      <dsp:nvSpPr>
        <dsp:cNvPr id="0" name=""/>
        <dsp:cNvSpPr/>
      </dsp:nvSpPr>
      <dsp:spPr>
        <a:xfrm>
          <a:off x="3414554" y="4075443"/>
          <a:ext cx="1343223" cy="1343223"/>
        </a:xfrm>
        <a:prstGeom prst="ellipse">
          <a:avLst/>
        </a:pr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 </a:t>
          </a:r>
        </a:p>
      </dsp:txBody>
      <dsp:txXfrm>
        <a:off x="3611264" y="4272153"/>
        <a:ext cx="949803" cy="949803"/>
      </dsp:txXfrm>
    </dsp:sp>
    <dsp:sp modelId="{0723525C-B92E-4EDF-87B8-3168D3628486}">
      <dsp:nvSpPr>
        <dsp:cNvPr id="0" name=""/>
        <dsp:cNvSpPr/>
      </dsp:nvSpPr>
      <dsp:spPr>
        <a:xfrm>
          <a:off x="1357124" y="2037721"/>
          <a:ext cx="1343223" cy="13432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Iconic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Brand</a:t>
          </a:r>
        </a:p>
      </dsp:txBody>
      <dsp:txXfrm>
        <a:off x="1553834" y="2234431"/>
        <a:ext cx="949803" cy="9498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014F-4532-4E62-B5C5-E27B4E91270D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47BB-99E0-4778-B554-390FE2D41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634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014F-4532-4E62-B5C5-E27B4E91270D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47BB-99E0-4778-B554-390FE2D41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816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014F-4532-4E62-B5C5-E27B4E91270D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47BB-99E0-4778-B554-390FE2D41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952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014F-4532-4E62-B5C5-E27B4E91270D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47BB-99E0-4778-B554-390FE2D41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44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014F-4532-4E62-B5C5-E27B4E91270D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47BB-99E0-4778-B554-390FE2D41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847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014F-4532-4E62-B5C5-E27B4E91270D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47BB-99E0-4778-B554-390FE2D41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824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014F-4532-4E62-B5C5-E27B4E91270D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47BB-99E0-4778-B554-390FE2D41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081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014F-4532-4E62-B5C5-E27B4E91270D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47BB-99E0-4778-B554-390FE2D41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076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014F-4532-4E62-B5C5-E27B4E91270D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47BB-99E0-4778-B554-390FE2D41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771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014F-4532-4E62-B5C5-E27B4E91270D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47BB-99E0-4778-B554-390FE2D41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415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014F-4532-4E62-B5C5-E27B4E91270D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47BB-99E0-4778-B554-390FE2D41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584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3014F-4532-4E62-B5C5-E27B4E91270D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247BB-99E0-4778-B554-390FE2D41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584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2032000" y="198734"/>
            <a:ext cx="8128000" cy="5418667"/>
            <a:chOff x="2032000" y="719666"/>
            <a:chExt cx="8128000" cy="5418667"/>
          </a:xfrm>
        </p:grpSpPr>
        <p:graphicFrame>
          <p:nvGraphicFramePr>
            <p:cNvPr id="14" name="Diagram 13"/>
            <p:cNvGraphicFramePr/>
            <p:nvPr>
              <p:extLst>
                <p:ext uri="{D42A27DB-BD31-4B8C-83A1-F6EECF244321}">
                  <p14:modId xmlns:p14="http://schemas.microsoft.com/office/powerpoint/2010/main" val="276505009"/>
                </p:ext>
              </p:extLst>
            </p:nvPr>
          </p:nvGraphicFramePr>
          <p:xfrm>
            <a:off x="2032000" y="719666"/>
            <a:ext cx="8128000" cy="541866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39623" y="4810299"/>
              <a:ext cx="1467171" cy="1222740"/>
            </a:xfrm>
            <a:prstGeom prst="rect">
              <a:avLst/>
            </a:prstGeom>
          </p:spPr>
        </p:pic>
      </p:grpSp>
      <p:sp>
        <p:nvSpPr>
          <p:cNvPr id="19" name="TextBox 18"/>
          <p:cNvSpPr txBox="1"/>
          <p:nvPr/>
        </p:nvSpPr>
        <p:spPr>
          <a:xfrm>
            <a:off x="1147156" y="5672511"/>
            <a:ext cx="101027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“We Bring Innovation To Market by working with Inventors, Iconic Brands and Factories in an efficient and economical process”</a:t>
            </a:r>
          </a:p>
        </p:txBody>
      </p:sp>
    </p:spTree>
    <p:extLst>
      <p:ext uri="{BB962C8B-B14F-4D97-AF65-F5344CB8AC3E}">
        <p14:creationId xmlns:p14="http://schemas.microsoft.com/office/powerpoint/2010/main" val="2355815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31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Cunningham</dc:creator>
  <cp:lastModifiedBy>John Cunningham</cp:lastModifiedBy>
  <cp:revision>3</cp:revision>
  <dcterms:created xsi:type="dcterms:W3CDTF">2016-08-03T17:39:26Z</dcterms:created>
  <dcterms:modified xsi:type="dcterms:W3CDTF">2016-08-03T17:51:11Z</dcterms:modified>
</cp:coreProperties>
</file>