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2D3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/>
    <p:restoredTop sz="94595"/>
  </p:normalViewPr>
  <p:slideViewPr>
    <p:cSldViewPr snapToGrid="0" snapToObjects="1">
      <p:cViewPr varScale="1">
        <p:scale>
          <a:sx n="90" d="100"/>
          <a:sy n="90" d="100"/>
        </p:scale>
        <p:origin x="232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902E8-8DBB-BD4D-A497-D8E162651048}" type="datetimeFigureOut">
              <a:rPr lang="en-US" smtClean="0"/>
              <a:t>8/3/16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2B33F-3864-C34F-8D03-457FBB9C2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321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902E8-8DBB-BD4D-A497-D8E162651048}" type="datetimeFigureOut">
              <a:rPr lang="en-US" smtClean="0"/>
              <a:t>8/3/16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2B33F-3864-C34F-8D03-457FBB9C2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049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902E8-8DBB-BD4D-A497-D8E162651048}" type="datetimeFigureOut">
              <a:rPr lang="en-US" smtClean="0"/>
              <a:t>8/3/16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2B33F-3864-C34F-8D03-457FBB9C2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967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902E8-8DBB-BD4D-A497-D8E162651048}" type="datetimeFigureOut">
              <a:rPr lang="en-US" smtClean="0"/>
              <a:t>8/3/16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2B33F-3864-C34F-8D03-457FBB9C2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221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902E8-8DBB-BD4D-A497-D8E162651048}" type="datetimeFigureOut">
              <a:rPr lang="en-US" smtClean="0"/>
              <a:t>8/3/16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2B33F-3864-C34F-8D03-457FBB9C2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694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902E8-8DBB-BD4D-A497-D8E162651048}" type="datetimeFigureOut">
              <a:rPr lang="en-US" smtClean="0"/>
              <a:t>8/3/16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2B33F-3864-C34F-8D03-457FBB9C2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25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902E8-8DBB-BD4D-A497-D8E162651048}" type="datetimeFigureOut">
              <a:rPr lang="en-US" smtClean="0"/>
              <a:t>8/3/16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2B33F-3864-C34F-8D03-457FBB9C2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480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902E8-8DBB-BD4D-A497-D8E162651048}" type="datetimeFigureOut">
              <a:rPr lang="en-US" smtClean="0"/>
              <a:t>8/3/16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2B33F-3864-C34F-8D03-457FBB9C2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392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902E8-8DBB-BD4D-A497-D8E162651048}" type="datetimeFigureOut">
              <a:rPr lang="en-US" smtClean="0"/>
              <a:t>8/3/16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2B33F-3864-C34F-8D03-457FBB9C2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387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902E8-8DBB-BD4D-A497-D8E162651048}" type="datetimeFigureOut">
              <a:rPr lang="en-US" smtClean="0"/>
              <a:t>8/3/16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2B33F-3864-C34F-8D03-457FBB9C2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24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902E8-8DBB-BD4D-A497-D8E162651048}" type="datetimeFigureOut">
              <a:rPr lang="en-US" smtClean="0"/>
              <a:t>8/3/16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2B33F-3864-C34F-8D03-457FBB9C2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86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9902E8-8DBB-BD4D-A497-D8E162651048}" type="datetimeFigureOut">
              <a:rPr lang="en-US" smtClean="0"/>
              <a:t>8/3/16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2B33F-3864-C34F-8D03-457FBB9C2A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771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787643" y="328613"/>
            <a:ext cx="4298707" cy="4043362"/>
          </a:xfrm>
          <a:prstGeom prst="ellipse">
            <a:avLst/>
          </a:prstGeom>
          <a:solidFill>
            <a:srgbClr val="52D3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Hiragino Kaku Gothic Std W8" charset="-128"/>
                <a:ea typeface="Hiragino Kaku Gothic Std W8" charset="-128"/>
                <a:cs typeface="Hiragino Kaku Gothic Std W8" charset="-128"/>
              </a:rPr>
              <a:t>GreenPatch</a:t>
            </a:r>
            <a:endParaRPr lang="en-US" sz="3200" b="1" dirty="0" smtClean="0">
              <a:latin typeface="Hiragino Kaku Gothic Std W8" charset="-128"/>
              <a:ea typeface="Hiragino Kaku Gothic Std W8" charset="-128"/>
              <a:cs typeface="Hiragino Kaku Gothic Std W8" charset="-128"/>
            </a:endParaRPr>
          </a:p>
          <a:p>
            <a:pPr algn="ctr"/>
            <a:r>
              <a:rPr lang="en-US" sz="2800" dirty="0" smtClean="0">
                <a:latin typeface="Farah" charset="-78"/>
                <a:ea typeface="Farah" charset="-78"/>
                <a:cs typeface="Farah" charset="-78"/>
              </a:rPr>
              <a:t>Research</a:t>
            </a:r>
          </a:p>
        </p:txBody>
      </p:sp>
      <p:sp>
        <p:nvSpPr>
          <p:cNvPr id="5" name="Oval 4"/>
          <p:cNvSpPr/>
          <p:nvPr/>
        </p:nvSpPr>
        <p:spPr>
          <a:xfrm>
            <a:off x="7553326" y="585788"/>
            <a:ext cx="2331795" cy="2272261"/>
          </a:xfrm>
          <a:prstGeom prst="ellipse">
            <a:avLst/>
          </a:prstGeom>
          <a:solidFill>
            <a:srgbClr val="52D3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="1" spc="50" dirty="0" smtClean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Farah" charset="-78"/>
              <a:ea typeface="Farah" charset="-78"/>
              <a:cs typeface="Farah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671223" y="2971799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52D3B2"/>
                </a:solidFill>
                <a:latin typeface="Hiragino Kaku Gothic Std W8" charset="-128"/>
                <a:ea typeface="Hiragino Kaku Gothic Std W8" charset="-128"/>
                <a:cs typeface="Hiragino Kaku Gothic Std W8" charset="-128"/>
              </a:rPr>
              <a:t>GreenPatch</a:t>
            </a:r>
            <a:endParaRPr lang="en-US" sz="3200" b="1" dirty="0" smtClean="0">
              <a:solidFill>
                <a:srgbClr val="52D3B2"/>
              </a:solidFill>
              <a:latin typeface="Hiragino Kaku Gothic Std W8" charset="-128"/>
              <a:ea typeface="Hiragino Kaku Gothic Std W8" charset="-128"/>
              <a:cs typeface="Hiragino Kaku Gothic Std W8" charset="-128"/>
            </a:endParaRPr>
          </a:p>
          <a:p>
            <a:pPr algn="ctr"/>
            <a:r>
              <a:rPr lang="en-US" sz="2800" dirty="0" smtClean="0">
                <a:solidFill>
                  <a:srgbClr val="52D3B2"/>
                </a:solidFill>
                <a:latin typeface="Farah" charset="-78"/>
                <a:ea typeface="Farah" charset="-78"/>
                <a:cs typeface="Farah" charset="-78"/>
              </a:rPr>
              <a:t>Research</a:t>
            </a:r>
            <a:endParaRPr lang="en-US" sz="2800" dirty="0" smtClean="0">
              <a:solidFill>
                <a:srgbClr val="52D3B2"/>
              </a:solidFill>
              <a:latin typeface="Farah" charset="-78"/>
              <a:ea typeface="Farah" charset="-78"/>
              <a:cs typeface="Farah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2663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</Words>
  <Application>Microsoft Macintosh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Farah</vt:lpstr>
      <vt:lpstr>Hiragino Kaku Gothic Std W8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Aitken, Zoe</dc:creator>
  <cp:lastModifiedBy>Aitken, Zoe</cp:lastModifiedBy>
  <cp:revision>1</cp:revision>
  <dcterms:created xsi:type="dcterms:W3CDTF">2016-08-02T22:59:38Z</dcterms:created>
  <dcterms:modified xsi:type="dcterms:W3CDTF">2016-08-02T23:06:10Z</dcterms:modified>
</cp:coreProperties>
</file>