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4"/>
  </p:notesMasterIdLst>
  <p:handoutMasterIdLst>
    <p:handoutMasterId r:id="rId5"/>
  </p:handoutMasterIdLst>
  <p:sldIdLst>
    <p:sldId id="417" r:id="rId2"/>
    <p:sldId id="418" r:id="rId3"/>
  </p:sldIdLst>
  <p:sldSz cx="9144000" cy="6858000" type="screen4x3"/>
  <p:notesSz cx="6950075" cy="9236075"/>
  <p:defaultTextStyle>
    <a:lvl1pPr>
      <a:defRPr>
        <a:solidFill>
          <a:srgbClr val="717074"/>
        </a:solidFill>
        <a:latin typeface="Arial"/>
        <a:ea typeface="Arial"/>
        <a:cs typeface="Arial"/>
        <a:sym typeface="Arial"/>
      </a:defRPr>
    </a:lvl1pPr>
    <a:lvl2pPr indent="457200">
      <a:defRPr>
        <a:solidFill>
          <a:srgbClr val="717074"/>
        </a:solidFill>
        <a:latin typeface="Arial"/>
        <a:ea typeface="Arial"/>
        <a:cs typeface="Arial"/>
        <a:sym typeface="Arial"/>
      </a:defRPr>
    </a:lvl2pPr>
    <a:lvl3pPr indent="914400">
      <a:defRPr>
        <a:solidFill>
          <a:srgbClr val="717074"/>
        </a:solidFill>
        <a:latin typeface="Arial"/>
        <a:ea typeface="Arial"/>
        <a:cs typeface="Arial"/>
        <a:sym typeface="Arial"/>
      </a:defRPr>
    </a:lvl3pPr>
    <a:lvl4pPr indent="1371600">
      <a:defRPr>
        <a:solidFill>
          <a:srgbClr val="717074"/>
        </a:solidFill>
        <a:latin typeface="Arial"/>
        <a:ea typeface="Arial"/>
        <a:cs typeface="Arial"/>
        <a:sym typeface="Arial"/>
      </a:defRPr>
    </a:lvl4pPr>
    <a:lvl5pPr indent="1828800">
      <a:defRPr>
        <a:solidFill>
          <a:srgbClr val="717074"/>
        </a:solidFill>
        <a:latin typeface="Arial"/>
        <a:ea typeface="Arial"/>
        <a:cs typeface="Arial"/>
        <a:sym typeface="Arial"/>
      </a:defRPr>
    </a:lvl5pPr>
    <a:lvl6pPr indent="2286000">
      <a:defRPr>
        <a:solidFill>
          <a:srgbClr val="717074"/>
        </a:solidFill>
        <a:latin typeface="Arial"/>
        <a:ea typeface="Arial"/>
        <a:cs typeface="Arial"/>
        <a:sym typeface="Arial"/>
      </a:defRPr>
    </a:lvl6pPr>
    <a:lvl7pPr indent="2743200">
      <a:defRPr>
        <a:solidFill>
          <a:srgbClr val="717074"/>
        </a:solidFill>
        <a:latin typeface="Arial"/>
        <a:ea typeface="Arial"/>
        <a:cs typeface="Arial"/>
        <a:sym typeface="Arial"/>
      </a:defRPr>
    </a:lvl7pPr>
    <a:lvl8pPr indent="3200400">
      <a:defRPr>
        <a:solidFill>
          <a:srgbClr val="717074"/>
        </a:solidFill>
        <a:latin typeface="Arial"/>
        <a:ea typeface="Arial"/>
        <a:cs typeface="Arial"/>
        <a:sym typeface="Arial"/>
      </a:defRPr>
    </a:lvl8pPr>
    <a:lvl9pPr indent="3657600">
      <a:defRPr>
        <a:solidFill>
          <a:srgbClr val="717074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728"/>
    <a:srgbClr val="B63E97"/>
    <a:srgbClr val="47C3D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71707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E5E5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4B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4B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4B4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71707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DACA"/>
          </a:solidFill>
        </a:fill>
      </a:tcStyle>
    </a:wholeTbl>
    <a:band2H>
      <a:tcTxStyle/>
      <a:tcStyle>
        <a:tcBdr/>
        <a:fill>
          <a:solidFill>
            <a:srgbClr val="FCED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8B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8B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8B0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71707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E1CA"/>
          </a:solidFill>
        </a:fill>
      </a:tcStyle>
    </a:wholeTbl>
    <a:band2H>
      <a:tcTxStyle/>
      <a:tcStyle>
        <a:tcBdr/>
        <a:fill>
          <a:solidFill>
            <a:srgbClr val="EAF0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4A70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4A70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4A70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71707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4B4B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71707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17074"/>
              </a:solidFill>
              <a:prstDash val="solid"/>
              <a:bevel/>
            </a:ln>
          </a:top>
          <a:bottom>
            <a:ln w="25400" cap="flat">
              <a:solidFill>
                <a:srgbClr val="71707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17074"/>
              </a:solidFill>
              <a:prstDash val="solid"/>
              <a:bevel/>
            </a:ln>
          </a:top>
          <a:bottom>
            <a:ln w="25400" cap="flat">
              <a:solidFill>
                <a:srgbClr val="71707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4B4B4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71707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4D5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1707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1707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17074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717074"/>
      </a:tcTxStyle>
      <a:tcStyle>
        <a:tcBdr>
          <a:left>
            <a:ln w="12700" cap="flat">
              <a:solidFill>
                <a:srgbClr val="717074"/>
              </a:solidFill>
              <a:prstDash val="solid"/>
              <a:bevel/>
            </a:ln>
          </a:left>
          <a:right>
            <a:ln w="12700" cap="flat">
              <a:solidFill>
                <a:srgbClr val="717074"/>
              </a:solidFill>
              <a:prstDash val="solid"/>
              <a:bevel/>
            </a:ln>
          </a:right>
          <a:top>
            <a:ln w="12700" cap="flat">
              <a:solidFill>
                <a:srgbClr val="717074"/>
              </a:solidFill>
              <a:prstDash val="solid"/>
              <a:bevel/>
            </a:ln>
          </a:top>
          <a:bottom>
            <a:ln w="12700" cap="flat">
              <a:solidFill>
                <a:srgbClr val="717074"/>
              </a:solidFill>
              <a:prstDash val="solid"/>
              <a:bevel/>
            </a:ln>
          </a:bottom>
          <a:insideH>
            <a:ln w="12700" cap="flat">
              <a:solidFill>
                <a:srgbClr val="717074"/>
              </a:solidFill>
              <a:prstDash val="solid"/>
              <a:bevel/>
            </a:ln>
          </a:insideH>
          <a:insideV>
            <a:ln w="12700" cap="flat">
              <a:solidFill>
                <a:srgbClr val="717074"/>
              </a:solidFill>
              <a:prstDash val="solid"/>
              <a:bevel/>
            </a:ln>
          </a:insideV>
        </a:tcBdr>
        <a:fill>
          <a:solidFill>
            <a:srgbClr val="71707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717074"/>
      </a:tcTxStyle>
      <a:tcStyle>
        <a:tcBdr>
          <a:left>
            <a:ln w="12700" cap="flat">
              <a:solidFill>
                <a:srgbClr val="717074"/>
              </a:solidFill>
              <a:prstDash val="solid"/>
              <a:bevel/>
            </a:ln>
          </a:left>
          <a:right>
            <a:ln w="12700" cap="flat">
              <a:solidFill>
                <a:srgbClr val="717074"/>
              </a:solidFill>
              <a:prstDash val="solid"/>
              <a:bevel/>
            </a:ln>
          </a:right>
          <a:top>
            <a:ln w="12700" cap="flat">
              <a:solidFill>
                <a:srgbClr val="717074"/>
              </a:solidFill>
              <a:prstDash val="solid"/>
              <a:bevel/>
            </a:ln>
          </a:top>
          <a:bottom>
            <a:ln w="12700" cap="flat">
              <a:solidFill>
                <a:srgbClr val="717074"/>
              </a:solidFill>
              <a:prstDash val="solid"/>
              <a:bevel/>
            </a:ln>
          </a:bottom>
          <a:insideH>
            <a:ln w="12700" cap="flat">
              <a:solidFill>
                <a:srgbClr val="717074"/>
              </a:solidFill>
              <a:prstDash val="solid"/>
              <a:bevel/>
            </a:ln>
          </a:insideH>
          <a:insideV>
            <a:ln w="12700" cap="flat">
              <a:solidFill>
                <a:srgbClr val="717074"/>
              </a:solidFill>
              <a:prstDash val="solid"/>
              <a:bevel/>
            </a:ln>
          </a:insideV>
        </a:tcBdr>
        <a:fill>
          <a:solidFill>
            <a:srgbClr val="717074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717074"/>
      </a:tcTxStyle>
      <a:tcStyle>
        <a:tcBdr>
          <a:left>
            <a:ln w="12700" cap="flat">
              <a:solidFill>
                <a:srgbClr val="717074"/>
              </a:solidFill>
              <a:prstDash val="solid"/>
              <a:bevel/>
            </a:ln>
          </a:left>
          <a:right>
            <a:ln w="12700" cap="flat">
              <a:solidFill>
                <a:srgbClr val="717074"/>
              </a:solidFill>
              <a:prstDash val="solid"/>
              <a:bevel/>
            </a:ln>
          </a:right>
          <a:top>
            <a:ln w="50800" cap="flat">
              <a:solidFill>
                <a:srgbClr val="717074"/>
              </a:solidFill>
              <a:prstDash val="solid"/>
              <a:bevel/>
            </a:ln>
          </a:top>
          <a:bottom>
            <a:ln w="12700" cap="flat">
              <a:solidFill>
                <a:srgbClr val="717074"/>
              </a:solidFill>
              <a:prstDash val="solid"/>
              <a:bevel/>
            </a:ln>
          </a:bottom>
          <a:insideH>
            <a:ln w="12700" cap="flat">
              <a:solidFill>
                <a:srgbClr val="717074"/>
              </a:solidFill>
              <a:prstDash val="solid"/>
              <a:bevel/>
            </a:ln>
          </a:insideH>
          <a:insideV>
            <a:ln w="12700" cap="flat">
              <a:solidFill>
                <a:srgbClr val="717074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717074"/>
      </a:tcTxStyle>
      <a:tcStyle>
        <a:tcBdr>
          <a:left>
            <a:ln w="12700" cap="flat">
              <a:solidFill>
                <a:srgbClr val="717074"/>
              </a:solidFill>
              <a:prstDash val="solid"/>
              <a:bevel/>
            </a:ln>
          </a:left>
          <a:right>
            <a:ln w="12700" cap="flat">
              <a:solidFill>
                <a:srgbClr val="717074"/>
              </a:solidFill>
              <a:prstDash val="solid"/>
              <a:bevel/>
            </a:ln>
          </a:right>
          <a:top>
            <a:ln w="12700" cap="flat">
              <a:solidFill>
                <a:srgbClr val="717074"/>
              </a:solidFill>
              <a:prstDash val="solid"/>
              <a:bevel/>
            </a:ln>
          </a:top>
          <a:bottom>
            <a:ln w="25400" cap="flat">
              <a:solidFill>
                <a:srgbClr val="717074"/>
              </a:solidFill>
              <a:prstDash val="solid"/>
              <a:bevel/>
            </a:ln>
          </a:bottom>
          <a:insideH>
            <a:ln w="12700" cap="flat">
              <a:solidFill>
                <a:srgbClr val="717074"/>
              </a:solidFill>
              <a:prstDash val="solid"/>
              <a:bevel/>
            </a:ln>
          </a:insideH>
          <a:insideV>
            <a:ln w="12700" cap="flat">
              <a:solidFill>
                <a:srgbClr val="717074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019" autoAdjust="0"/>
  </p:normalViewPr>
  <p:slideViewPr>
    <p:cSldViewPr>
      <p:cViewPr>
        <p:scale>
          <a:sx n="80" d="100"/>
          <a:sy n="80" d="100"/>
        </p:scale>
        <p:origin x="-588" y="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7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C6C1C827-70AE-4B87-BF45-EFA2D64F053F}" type="datetimeFigureOut">
              <a:rPr lang="en-US" smtClean="0"/>
              <a:t>7/23/2016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C954C53E-7F05-40FF-B4D9-56DAB23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73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 lIns="92490" tIns="46245" rIns="92490" bIns="46245"/>
          <a:lstStyle/>
          <a:p>
            <a:pPr lvl="0"/>
            <a:endParaRPr dirty="0"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926677" y="4387136"/>
            <a:ext cx="5096722" cy="4156234"/>
          </a:xfrm>
          <a:prstGeom prst="rect">
            <a:avLst/>
          </a:prstGeom>
        </p:spPr>
        <p:txBody>
          <a:bodyPr lIns="92490" tIns="46245" rIns="92490" bIns="46245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114599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0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49000">
                <a:schemeClr val="bg1">
                  <a:alpha val="85000"/>
                </a:schemeClr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8" name="Picture 7" descr="Trifecta_Clinical_Logo_(NEW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601" y="609600"/>
            <a:ext cx="2667000" cy="85802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4999117"/>
            <a:ext cx="4114800" cy="1107996"/>
          </a:xfr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1800"/>
              </a:spcAft>
              <a:buNone/>
              <a:defRPr sz="1400" b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  <a:lvl2pPr marL="228600" indent="-228600">
              <a:spcAft>
                <a:spcPts val="600"/>
              </a:spcAft>
              <a:buNone/>
              <a:defRPr sz="1400" b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2pPr>
            <a:lvl3pPr marL="228600" indent="-228600">
              <a:buNone/>
              <a:defRPr sz="1400" b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724432"/>
            <a:ext cx="8262938" cy="923330"/>
          </a:xfrm>
        </p:spPr>
        <p:txBody>
          <a:bodyPr/>
          <a:lstStyle>
            <a:lvl1pPr>
              <a:defRPr sz="300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1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B63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3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1645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1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B63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lang="en-US" sz="2800" b="0" kern="1200" noProof="0" dirty="0">
                <a:solidFill>
                  <a:srgbClr val="7F7F7F"/>
                </a:solidFill>
                <a:latin typeface="Arial Bold" pitchFamily="34" charset="0"/>
                <a:ea typeface="+mj-ea"/>
                <a:cs typeface="Arial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1645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0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 Subhead &amp; Intro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B63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3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lang="en-US" sz="2800" b="0" kern="1200" noProof="0" dirty="0">
                <a:solidFill>
                  <a:srgbClr val="7F7F7F"/>
                </a:solidFill>
                <a:latin typeface="Arial Bold" pitchFamily="34" charset="0"/>
                <a:ea typeface="+mj-ea"/>
                <a:cs typeface="Arial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0938"/>
            <a:ext cx="8255000" cy="1954381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F89728"/>
                </a:solidFill>
              </a:defRPr>
            </a:lvl1pPr>
            <a:lvl2pPr marL="0" indent="0">
              <a:spcBef>
                <a:spcPts val="1200"/>
              </a:spcBef>
              <a:spcAft>
                <a:spcPts val="1800"/>
              </a:spcAft>
              <a:buNone/>
              <a:defRPr sz="2000"/>
            </a:lvl2pPr>
            <a:lvl3pPr marL="228600">
              <a:spcBef>
                <a:spcPts val="1200"/>
              </a:spcBef>
              <a:buFont typeface="Arial" pitchFamily="34" charset="0"/>
              <a:buChar char="•"/>
              <a:defRPr/>
            </a:lvl3pPr>
            <a:lvl4pPr marL="548640">
              <a:defRPr sz="1800"/>
            </a:lvl4pPr>
            <a:lvl5pPr marL="868680">
              <a:defRPr sz="1600"/>
            </a:lvl5pPr>
          </a:lstStyle>
          <a:p>
            <a:pPr lvl="0"/>
            <a:r>
              <a:rPr lang="en-US" dirty="0" smtClean="0"/>
              <a:t>Click to edit subhead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B63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4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00"/>
            <a:ext cx="8229600" cy="430887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371599"/>
            <a:ext cx="3840480" cy="1431161"/>
          </a:xfrm>
        </p:spPr>
        <p:txBody>
          <a:bodyPr/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4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846320" y="1371599"/>
            <a:ext cx="3840480" cy="143116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4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 Subhead &amp;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B63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4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00"/>
            <a:ext cx="8229600" cy="430887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1371599"/>
            <a:ext cx="3840480" cy="1862048"/>
          </a:xfr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buClr>
                <a:schemeClr val="tx2"/>
              </a:buClr>
              <a:buFont typeface="Arial" pitchFamily="34" charset="0"/>
              <a:buNone/>
              <a:defRPr lang="en-US" sz="1500" b="1" kern="1200" dirty="0" smtClean="0">
                <a:solidFill>
                  <a:srgbClr val="F897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None/>
              <a:defRPr lang="en-US" sz="1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3838" indent="-223838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94360" indent="-228600" algn="l" defTabSz="914400" rtl="0" eaLnBrk="1" latinLnBrk="0" hangingPunct="1">
              <a:buClr>
                <a:schemeClr val="accent3"/>
              </a:buClr>
              <a:buFont typeface="Arial" pitchFamily="34" charset="0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8680" algn="l" defTabSz="914400" rtl="0" eaLnBrk="1" latinLnBrk="0" hangingPunct="1">
              <a:buClr>
                <a:schemeClr val="accent3"/>
              </a:buClr>
              <a:buFont typeface="Arial" pitchFamily="34" charset="0"/>
              <a:defRPr lang="en-US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846320" y="1371599"/>
            <a:ext cx="3840480" cy="1862048"/>
          </a:xfr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buClr>
                <a:schemeClr val="tx2"/>
              </a:buClr>
              <a:buFont typeface="Arial" pitchFamily="34" charset="0"/>
              <a:buNone/>
              <a:defRPr lang="en-US" sz="1500" b="1" kern="1200" dirty="0" smtClean="0">
                <a:solidFill>
                  <a:srgbClr val="F897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None/>
              <a:defRPr lang="en-US" sz="1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3838" indent="-223838" algn="l" defTabSz="914400" rtl="0" eaLnBrk="1" latinLnBrk="0" hangingPunct="1">
              <a:spcBef>
                <a:spcPts val="1200"/>
              </a:spcBef>
              <a:buClr>
                <a:srgbClr val="F89728"/>
              </a:buClr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94360" indent="-228600" algn="l" defTabSz="914400" rtl="0" eaLnBrk="1" latinLnBrk="0" hangingPunct="1">
              <a:buClr>
                <a:srgbClr val="F89728"/>
              </a:buClr>
              <a:buFont typeface="Arial" pitchFamily="34" charset="0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8680" algn="l" defTabSz="914400" rtl="0" eaLnBrk="1" latinLnBrk="0" hangingPunct="1">
              <a:buClr>
                <a:srgbClr val="F89728"/>
              </a:buClr>
              <a:buFont typeface="Arial" pitchFamily="34" charset="0"/>
              <a:defRPr lang="en-US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6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fect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ackground_0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136458" y="3455229"/>
            <a:ext cx="6583680" cy="430887"/>
          </a:xfrm>
        </p:spPr>
        <p:txBody>
          <a:bodyPr/>
          <a:lstStyle>
            <a:lvl1pPr marL="120650" indent="-120650">
              <a:spcBef>
                <a:spcPts val="0"/>
              </a:spcBef>
              <a:spcAft>
                <a:spcPts val="6000"/>
              </a:spcAft>
              <a:buNone/>
              <a:defRPr sz="2800" b="0">
                <a:solidFill>
                  <a:srgbClr val="B63E97"/>
                </a:solidFill>
                <a:latin typeface="Arial Bold" pitchFamily="34" charset="0"/>
                <a:cs typeface="Arial Bold" pitchFamily="34" charset="0"/>
              </a:defRPr>
            </a:lvl1pPr>
            <a:lvl2pPr marL="223838" indent="-2238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54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rifecta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4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4311575"/>
            <a:ext cx="9144000" cy="1562100"/>
          </a:xfrm>
          <a:prstGeom prst="rect">
            <a:avLst/>
          </a:prstGeom>
          <a:solidFill>
            <a:srgbClr val="F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931989" y="416021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2" name="Picture 11" descr="Trifecta_Clinical_Logo_(NEW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601" y="2057400"/>
            <a:ext cx="2667000" cy="858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892816"/>
            <a:ext cx="6146253" cy="43088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1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3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1645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lang="en-US" sz="2800" b="0" kern="1200" noProof="0" dirty="0">
                <a:solidFill>
                  <a:srgbClr val="7F7F7F"/>
                </a:solidFill>
                <a:latin typeface="Arial Bold" pitchFamily="34" charset="0"/>
                <a:ea typeface="+mj-ea"/>
                <a:cs typeface="Arial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1645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0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 Subhead &amp; Intro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3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lang="en-US" sz="2800" b="0" kern="1200" noProof="0" dirty="0">
                <a:solidFill>
                  <a:srgbClr val="7F7F7F"/>
                </a:solidFill>
                <a:latin typeface="Arial Bold" pitchFamily="34" charset="0"/>
                <a:ea typeface="+mj-ea"/>
                <a:cs typeface="Arial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0938"/>
            <a:ext cx="8255000" cy="1954381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F89728"/>
                </a:solidFill>
              </a:defRPr>
            </a:lvl1pPr>
            <a:lvl2pPr marL="0" indent="0">
              <a:spcBef>
                <a:spcPts val="1200"/>
              </a:spcBef>
              <a:spcAft>
                <a:spcPts val="1800"/>
              </a:spcAft>
              <a:buNone/>
              <a:defRPr sz="2000"/>
            </a:lvl2pPr>
            <a:lvl3pPr marL="228600">
              <a:spcBef>
                <a:spcPts val="1200"/>
              </a:spcBef>
              <a:buFont typeface="Arial" pitchFamily="34" charset="0"/>
              <a:buChar char="•"/>
              <a:defRPr/>
            </a:lvl3pPr>
            <a:lvl4pPr marL="548640">
              <a:defRPr sz="1800"/>
            </a:lvl4pPr>
            <a:lvl5pPr marL="868680">
              <a:defRPr sz="1600"/>
            </a:lvl5pPr>
          </a:lstStyle>
          <a:p>
            <a:pPr lvl="0"/>
            <a:r>
              <a:rPr lang="en-US" dirty="0" smtClean="0"/>
              <a:t>Click to edit subhead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4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rifecta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4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4311575"/>
            <a:ext cx="9144000" cy="1562100"/>
          </a:xfrm>
          <a:prstGeom prst="rect">
            <a:avLst/>
          </a:prstGeom>
          <a:solidFill>
            <a:srgbClr val="47C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931989" y="416021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2" name="Picture 11" descr="Trifecta_Clinical_Logo_(NEW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601" y="2057400"/>
            <a:ext cx="2667000" cy="858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892816"/>
            <a:ext cx="6146253" cy="43088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1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4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00"/>
            <a:ext cx="8229600" cy="430887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371599"/>
            <a:ext cx="3840480" cy="1431161"/>
          </a:xfrm>
        </p:spPr>
        <p:txBody>
          <a:bodyPr/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4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846320" y="1371599"/>
            <a:ext cx="3840480" cy="143116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5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w Subhead &amp;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4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00"/>
            <a:ext cx="8229600" cy="430887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1371599"/>
            <a:ext cx="3840480" cy="1862048"/>
          </a:xfr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buClr>
                <a:schemeClr val="tx2"/>
              </a:buClr>
              <a:buFont typeface="Arial" pitchFamily="34" charset="0"/>
              <a:buNone/>
              <a:defRPr lang="en-US" sz="1500" b="1" kern="1200" dirty="0" smtClean="0">
                <a:solidFill>
                  <a:srgbClr val="F897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None/>
              <a:defRPr lang="en-US" sz="1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3838" indent="-223838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94360" indent="-228600" algn="l" defTabSz="914400" rtl="0" eaLnBrk="1" latinLnBrk="0" hangingPunct="1">
              <a:buClr>
                <a:schemeClr val="accent3"/>
              </a:buClr>
              <a:buFont typeface="Arial" pitchFamily="34" charset="0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8680" algn="l" defTabSz="914400" rtl="0" eaLnBrk="1" latinLnBrk="0" hangingPunct="1">
              <a:buClr>
                <a:schemeClr val="accent3"/>
              </a:buClr>
              <a:buFont typeface="Arial" pitchFamily="34" charset="0"/>
              <a:defRPr lang="en-US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846320" y="1371599"/>
            <a:ext cx="3840480" cy="1862048"/>
          </a:xfr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buClr>
                <a:schemeClr val="tx2"/>
              </a:buClr>
              <a:buFont typeface="Arial" pitchFamily="34" charset="0"/>
              <a:buNone/>
              <a:defRPr lang="en-US" sz="1500" b="1" kern="1200" dirty="0" smtClean="0">
                <a:solidFill>
                  <a:srgbClr val="F897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None/>
              <a:defRPr lang="en-US" sz="1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3838" indent="-223838" algn="l" defTabSz="914400" rtl="0" eaLnBrk="1" latinLnBrk="0" hangingPunct="1">
              <a:spcBef>
                <a:spcPts val="1200"/>
              </a:spcBef>
              <a:buClr>
                <a:srgbClr val="F89728"/>
              </a:buClr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94360" indent="-228600" algn="l" defTabSz="914400" rtl="0" eaLnBrk="1" latinLnBrk="0" hangingPunct="1">
              <a:buClr>
                <a:srgbClr val="F89728"/>
              </a:buClr>
              <a:buFont typeface="Arial" pitchFamily="34" charset="0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8680" algn="l" defTabSz="914400" rtl="0" eaLnBrk="1" latinLnBrk="0" hangingPunct="1">
              <a:buClr>
                <a:srgbClr val="F89728"/>
              </a:buClr>
              <a:buFont typeface="Arial" pitchFamily="34" charset="0"/>
              <a:defRPr lang="en-US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5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fect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ackground_0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136458" y="3455229"/>
            <a:ext cx="6583680" cy="430887"/>
          </a:xfrm>
        </p:spPr>
        <p:txBody>
          <a:bodyPr/>
          <a:lstStyle>
            <a:lvl1pPr marL="120650" indent="-120650">
              <a:spcBef>
                <a:spcPts val="0"/>
              </a:spcBef>
              <a:spcAft>
                <a:spcPts val="6000"/>
              </a:spcAft>
              <a:buNone/>
              <a:defRPr sz="2800" b="0">
                <a:solidFill>
                  <a:srgbClr val="F89728"/>
                </a:solidFill>
                <a:latin typeface="Arial Bold" pitchFamily="34" charset="0"/>
                <a:cs typeface="Arial Bold" pitchFamily="34" charset="0"/>
              </a:defRPr>
            </a:lvl1pPr>
            <a:lvl2pPr marL="223838" indent="-2238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77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rifecta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4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4311575"/>
            <a:ext cx="9144000" cy="15621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931989" y="416021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2" name="Picture 11" descr="Trifecta_Clinical_Logo_(NEW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601" y="2057400"/>
            <a:ext cx="2667000" cy="858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892816"/>
            <a:ext cx="6146253" cy="43088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2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3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1645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1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lang="en-US" sz="2800" b="0" kern="1200" noProof="0" dirty="0">
                <a:solidFill>
                  <a:srgbClr val="7F7F7F"/>
                </a:solidFill>
                <a:latin typeface="Arial Bold" pitchFamily="34" charset="0"/>
                <a:ea typeface="+mj-ea"/>
                <a:cs typeface="Arial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1645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1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 Subhead &amp; Intro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3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lang="en-US" sz="2800" b="0" kern="1200" noProof="0" dirty="0">
                <a:solidFill>
                  <a:srgbClr val="7F7F7F"/>
                </a:solidFill>
                <a:latin typeface="Arial Bold" pitchFamily="34" charset="0"/>
                <a:ea typeface="+mj-ea"/>
                <a:cs typeface="Arial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0938"/>
            <a:ext cx="8255000" cy="1954381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F89728"/>
                </a:solidFill>
              </a:defRPr>
            </a:lvl1pPr>
            <a:lvl2pPr marL="0" indent="0">
              <a:spcBef>
                <a:spcPts val="1200"/>
              </a:spcBef>
              <a:spcAft>
                <a:spcPts val="1800"/>
              </a:spcAft>
              <a:buNone/>
              <a:defRPr sz="2000"/>
            </a:lvl2pPr>
            <a:lvl3pPr marL="228600">
              <a:spcBef>
                <a:spcPts val="1200"/>
              </a:spcBef>
              <a:buFont typeface="Arial" pitchFamily="34" charset="0"/>
              <a:buChar char="•"/>
              <a:defRPr/>
            </a:lvl3pPr>
            <a:lvl4pPr marL="548640">
              <a:defRPr sz="1800"/>
            </a:lvl4pPr>
            <a:lvl5pPr marL="868680">
              <a:defRPr sz="1600"/>
            </a:lvl5pPr>
          </a:lstStyle>
          <a:p>
            <a:pPr lvl="0"/>
            <a:r>
              <a:rPr lang="en-US" dirty="0" smtClean="0"/>
              <a:t>Click to edit subhead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1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4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00"/>
            <a:ext cx="8229600" cy="430887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371599"/>
            <a:ext cx="3840480" cy="1431161"/>
          </a:xfrm>
        </p:spPr>
        <p:txBody>
          <a:bodyPr/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4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846320" y="1371599"/>
            <a:ext cx="3840480" cy="143116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4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w Subhead &amp;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4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00"/>
            <a:ext cx="8229600" cy="430887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1371599"/>
            <a:ext cx="3840480" cy="1862048"/>
          </a:xfr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buClr>
                <a:schemeClr val="tx2"/>
              </a:buClr>
              <a:buFont typeface="Arial" pitchFamily="34" charset="0"/>
              <a:buNone/>
              <a:defRPr lang="en-US" sz="1500" b="1" kern="1200" dirty="0" smtClean="0">
                <a:solidFill>
                  <a:srgbClr val="F897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None/>
              <a:defRPr lang="en-US" sz="1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3838" indent="-223838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94360" indent="-228600" algn="l" defTabSz="914400" rtl="0" eaLnBrk="1" latinLnBrk="0" hangingPunct="1">
              <a:buClr>
                <a:schemeClr val="accent3"/>
              </a:buClr>
              <a:buFont typeface="Arial" pitchFamily="34" charset="0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8680" algn="l" defTabSz="914400" rtl="0" eaLnBrk="1" latinLnBrk="0" hangingPunct="1">
              <a:buClr>
                <a:schemeClr val="accent3"/>
              </a:buClr>
              <a:buFont typeface="Arial" pitchFamily="34" charset="0"/>
              <a:defRPr lang="en-US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846320" y="1371599"/>
            <a:ext cx="3840480" cy="1862048"/>
          </a:xfr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buClr>
                <a:schemeClr val="tx2"/>
              </a:buClr>
              <a:buFont typeface="Arial" pitchFamily="34" charset="0"/>
              <a:buNone/>
              <a:defRPr lang="en-US" sz="1500" b="1" kern="1200" dirty="0" smtClean="0">
                <a:solidFill>
                  <a:srgbClr val="F897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None/>
              <a:defRPr lang="en-US" sz="1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3838" indent="-223838" algn="l" defTabSz="914400" rtl="0" eaLnBrk="1" latinLnBrk="0" hangingPunct="1">
              <a:spcBef>
                <a:spcPts val="1200"/>
              </a:spcBef>
              <a:buClr>
                <a:srgbClr val="F89728"/>
              </a:buClr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94360" indent="-228600" algn="l" defTabSz="914400" rtl="0" eaLnBrk="1" latinLnBrk="0" hangingPunct="1">
              <a:buClr>
                <a:srgbClr val="F89728"/>
              </a:buClr>
              <a:buFont typeface="Arial" pitchFamily="34" charset="0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8680" algn="l" defTabSz="914400" rtl="0" eaLnBrk="1" latinLnBrk="0" hangingPunct="1">
              <a:buClr>
                <a:srgbClr val="F89728"/>
              </a:buClr>
              <a:buFont typeface="Arial" pitchFamily="34" charset="0"/>
              <a:defRPr lang="en-US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53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fect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ackground_0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136458" y="3455229"/>
            <a:ext cx="6583680" cy="430887"/>
          </a:xfrm>
        </p:spPr>
        <p:txBody>
          <a:bodyPr/>
          <a:lstStyle>
            <a:lvl1pPr marL="120650" indent="-120650">
              <a:spcBef>
                <a:spcPts val="0"/>
              </a:spcBef>
              <a:spcAft>
                <a:spcPts val="6000"/>
              </a:spcAft>
              <a:buNone/>
              <a:defRPr sz="2800" b="0">
                <a:solidFill>
                  <a:srgbClr val="7F7F7F"/>
                </a:solidFill>
                <a:latin typeface="Arial Bold" pitchFamily="34" charset="0"/>
                <a:cs typeface="Arial Bold" pitchFamily="34" charset="0"/>
              </a:defRPr>
            </a:lvl1pPr>
            <a:lvl2pPr marL="223838" indent="-2238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35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7C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3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1645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7C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lang="en-US" sz="2800" b="0" kern="1200" noProof="0" dirty="0">
                <a:solidFill>
                  <a:srgbClr val="7F7F7F"/>
                </a:solidFill>
                <a:latin typeface="Arial Bold" pitchFamily="34" charset="0"/>
                <a:ea typeface="+mj-ea"/>
                <a:cs typeface="Arial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1645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3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Subhead &amp; Intro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7C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3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lang="en-US" sz="2800" b="0" kern="1200" noProof="0" dirty="0">
                <a:solidFill>
                  <a:srgbClr val="7F7F7F"/>
                </a:solidFill>
                <a:latin typeface="Arial Bold" pitchFamily="34" charset="0"/>
                <a:ea typeface="+mj-ea"/>
                <a:cs typeface="Arial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0938"/>
            <a:ext cx="8255000" cy="1954381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F89728"/>
                </a:solidFill>
              </a:defRPr>
            </a:lvl1pPr>
            <a:lvl2pPr marL="0" indent="0">
              <a:spcBef>
                <a:spcPts val="1200"/>
              </a:spcBef>
              <a:spcAft>
                <a:spcPts val="1800"/>
              </a:spcAft>
              <a:buNone/>
              <a:defRPr sz="2000"/>
            </a:lvl2pPr>
            <a:lvl3pPr marL="228600">
              <a:spcBef>
                <a:spcPts val="1200"/>
              </a:spcBef>
              <a:buFont typeface="Arial" pitchFamily="34" charset="0"/>
              <a:buChar char="•"/>
              <a:defRPr/>
            </a:lvl3pPr>
            <a:lvl4pPr marL="548640">
              <a:defRPr sz="1800"/>
            </a:lvl4pPr>
            <a:lvl5pPr marL="868680">
              <a:defRPr sz="1600"/>
            </a:lvl5pPr>
          </a:lstStyle>
          <a:p>
            <a:pPr lvl="0"/>
            <a:r>
              <a:rPr lang="en-US" dirty="0" smtClean="0"/>
              <a:t>Click to edit subhead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7C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4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00"/>
            <a:ext cx="8229600" cy="430887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371599"/>
            <a:ext cx="3840480" cy="1431161"/>
          </a:xfrm>
        </p:spPr>
        <p:txBody>
          <a:bodyPr/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4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846320" y="1371599"/>
            <a:ext cx="3840480" cy="143116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9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 Subhead &amp;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7C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700000">
            <a:off x="932507" y="627623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4" name="Content Placeholder 11" descr="Background_001.jpg"/>
          <p:cNvPicPr>
            <a:picLocks noChangeAspect="1"/>
          </p:cNvPicPr>
          <p:nvPr userDrawn="1"/>
        </p:nvPicPr>
        <p:blipFill>
          <a:blip r:embed="rId3" cstate="print"/>
          <a:srcRect l="76667" t="90000" r="4167"/>
          <a:stretch>
            <a:fillRect/>
          </a:stretch>
        </p:blipFill>
        <p:spPr>
          <a:xfrm>
            <a:off x="7010400" y="5785425"/>
            <a:ext cx="17526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00"/>
            <a:ext cx="8229600" cy="430887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1371599"/>
            <a:ext cx="3840480" cy="1862048"/>
          </a:xfr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buClr>
                <a:schemeClr val="tx2"/>
              </a:buClr>
              <a:buFont typeface="Arial" pitchFamily="34" charset="0"/>
              <a:buNone/>
              <a:defRPr lang="en-US" sz="1500" b="1" kern="1200" dirty="0" smtClean="0">
                <a:solidFill>
                  <a:srgbClr val="F897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None/>
              <a:defRPr lang="en-US" sz="1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3838" indent="-223838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94360" indent="-228600" algn="l" defTabSz="914400" rtl="0" eaLnBrk="1" latinLnBrk="0" hangingPunct="1">
              <a:buClr>
                <a:schemeClr val="accent3"/>
              </a:buClr>
              <a:buFont typeface="Arial" pitchFamily="34" charset="0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8680" algn="l" defTabSz="914400" rtl="0" eaLnBrk="1" latinLnBrk="0" hangingPunct="1">
              <a:buClr>
                <a:schemeClr val="accent3"/>
              </a:buClr>
              <a:buFont typeface="Arial" pitchFamily="34" charset="0"/>
              <a:defRPr lang="en-US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846320" y="1371599"/>
            <a:ext cx="3840480" cy="1862048"/>
          </a:xfr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buClr>
                <a:schemeClr val="tx2"/>
              </a:buClr>
              <a:buFont typeface="Arial" pitchFamily="34" charset="0"/>
              <a:buNone/>
              <a:defRPr lang="en-US" sz="1500" b="1" kern="1200" dirty="0" smtClean="0">
                <a:solidFill>
                  <a:srgbClr val="F897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None/>
              <a:defRPr lang="en-US" sz="1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3838" indent="-223838" algn="l" defTabSz="914400" rtl="0" eaLnBrk="1" latinLnBrk="0" hangingPunct="1">
              <a:spcBef>
                <a:spcPts val="1200"/>
              </a:spcBef>
              <a:buClr>
                <a:srgbClr val="F89728"/>
              </a:buClr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94360" indent="-228600" algn="l" defTabSz="914400" rtl="0" eaLnBrk="1" latinLnBrk="0" hangingPunct="1">
              <a:buClr>
                <a:srgbClr val="F89728"/>
              </a:buClr>
              <a:buFont typeface="Arial" pitchFamily="34" charset="0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8680" algn="l" defTabSz="914400" rtl="0" eaLnBrk="1" latinLnBrk="0" hangingPunct="1">
              <a:buClr>
                <a:srgbClr val="F89728"/>
              </a:buClr>
              <a:buFont typeface="Arial" pitchFamily="34" charset="0"/>
              <a:defRPr lang="en-US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6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fect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ackground_0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136458" y="3455229"/>
            <a:ext cx="6583680" cy="430887"/>
          </a:xfrm>
        </p:spPr>
        <p:txBody>
          <a:bodyPr/>
          <a:lstStyle>
            <a:lvl1pPr marL="120650" indent="-120650">
              <a:spcBef>
                <a:spcPts val="0"/>
              </a:spcBef>
              <a:spcAft>
                <a:spcPts val="6000"/>
              </a:spcAft>
              <a:buNone/>
              <a:defRPr sz="2800" b="0">
                <a:solidFill>
                  <a:srgbClr val="47C3D3"/>
                </a:solidFill>
                <a:latin typeface="Arial Bold" pitchFamily="34" charset="0"/>
                <a:cs typeface="Arial Bold" pitchFamily="34" charset="0"/>
              </a:defRPr>
            </a:lvl1pPr>
            <a:lvl2pPr marL="223838" indent="-2238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32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rifecta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ckground_0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4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4311575"/>
            <a:ext cx="9144000" cy="1562100"/>
          </a:xfrm>
          <a:prstGeom prst="rect">
            <a:avLst/>
          </a:prstGeom>
          <a:solidFill>
            <a:srgbClr val="B63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931989" y="416021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12" name="Picture 11" descr="Trifecta_Clinical_Logo_(NEW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601" y="2057400"/>
            <a:ext cx="2667000" cy="858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892816"/>
            <a:ext cx="6146253" cy="43088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8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6000"/>
            <a:ext cx="822960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155427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7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</p:sldLayoutIdLst>
  <p:timing>
    <p:tnLst>
      <p:par>
        <p:cTn id="1" dur="indefinite" restart="never" nodeType="tmRoot"/>
      </p:par>
    </p:tnLst>
  </p:timing>
  <p:hf hdr="0" dt="0"/>
  <p:txStyles>
    <p:titleStyle>
      <a:lvl1pPr marL="0" marR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tabLst/>
        <a:defRPr lang="en-US" sz="2800" b="0" kern="1200" noProof="0" dirty="0">
          <a:solidFill>
            <a:srgbClr val="7F7F7F"/>
          </a:solidFill>
          <a:latin typeface="Arial Bold" pitchFamily="34" charset="0"/>
          <a:ea typeface="+mj-ea"/>
          <a:cs typeface="Arial Bold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800"/>
        </a:spcBef>
        <a:buClr>
          <a:srgbClr val="F89728"/>
        </a:buClr>
        <a:buFont typeface="Arial" pitchFamily="34" charset="0"/>
        <a:buChar char="•"/>
        <a:defRPr sz="2000" b="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89728"/>
        </a:buClr>
        <a:buFont typeface="Arial" pitchFamily="34" charset="0"/>
        <a:buChar char="–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868680" indent="-228600" algn="l" defTabSz="914400" rtl="0" eaLnBrk="1" latinLnBrk="0" hangingPunct="1">
        <a:spcBef>
          <a:spcPts val="600"/>
        </a:spcBef>
        <a:buClr>
          <a:srgbClr val="F89728"/>
        </a:buClr>
        <a:buFont typeface="Arial" pitchFamily="34" charset="0"/>
        <a:buChar char="»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1188720" indent="-225425" algn="l" defTabSz="914400" rtl="0" eaLnBrk="1" latinLnBrk="0" hangingPunct="1">
        <a:spcBef>
          <a:spcPts val="300"/>
        </a:spcBef>
        <a:buClr>
          <a:srgbClr val="F89728"/>
        </a:buClr>
        <a:buFont typeface="Arial" pitchFamily="34" charset="0"/>
        <a:buChar char="–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1463040" indent="-228600" algn="l" defTabSz="914400" rtl="0" eaLnBrk="1" latinLnBrk="0" hangingPunct="1">
        <a:spcBef>
          <a:spcPts val="300"/>
        </a:spcBef>
        <a:buClr>
          <a:srgbClr val="F89728"/>
        </a:buClr>
        <a:buFont typeface="Arial" pitchFamily="34" charset="0"/>
        <a:buChar char="»"/>
        <a:defRPr sz="14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63E97"/>
                </a:solidFill>
                <a:latin typeface="Arial Bold"/>
                <a:ea typeface="Arial Bold"/>
                <a:cs typeface="Arial Bold"/>
              </a:rPr>
              <a:t>Features and Functionality</a:t>
            </a:r>
            <a:endParaRPr lang="en-US" dirty="0">
              <a:solidFill>
                <a:srgbClr val="B63E97"/>
              </a:solidFill>
              <a:latin typeface="Arial Bold"/>
              <a:ea typeface="Arial Bold"/>
              <a:cs typeface="Arial Bold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81000" y="1084640"/>
            <a:ext cx="6278880" cy="5005452"/>
            <a:chOff x="441999" y="1273191"/>
            <a:chExt cx="6278880" cy="5005452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" y="2111066"/>
              <a:ext cx="847310" cy="8382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99" y="1273191"/>
              <a:ext cx="684702" cy="68470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28" y="5586321"/>
              <a:ext cx="692322" cy="69232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09" y="3882893"/>
              <a:ext cx="690975" cy="69097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09" y="2997721"/>
              <a:ext cx="660392" cy="66956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09" y="4767584"/>
              <a:ext cx="895988" cy="88645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1098891" y="4045517"/>
              <a:ext cx="5621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kern="1200" dirty="0" smtClean="0">
                  <a:solidFill>
                    <a:srgbClr val="F89728"/>
                  </a:solidFill>
                  <a:latin typeface="Arial" pitchFamily="34" charset="0"/>
                  <a:ea typeface="+mn-ea"/>
                  <a:cs typeface="Arial" pitchFamily="34" charset="0"/>
                </a:rPr>
                <a:t>Text Chat and Question and Answer Functionality</a:t>
              </a:r>
              <a:endParaRPr lang="en-US" b="1" kern="1200" dirty="0">
                <a:solidFill>
                  <a:srgbClr val="F8972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92693" y="5780082"/>
              <a:ext cx="4583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kern="1200" dirty="0" smtClean="0">
                  <a:solidFill>
                    <a:srgbClr val="F89728"/>
                  </a:solidFill>
                  <a:latin typeface="Arial" pitchFamily="34" charset="0"/>
                  <a:ea typeface="+mn-ea"/>
                  <a:cs typeface="Arial" pitchFamily="34" charset="0"/>
                </a:rPr>
                <a:t>Audience Response System and Polling</a:t>
              </a:r>
              <a:endParaRPr lang="en-US" b="1" kern="1200" dirty="0">
                <a:solidFill>
                  <a:srgbClr val="F8972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126286" y="3132597"/>
              <a:ext cx="3826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kern="1200" dirty="0" smtClean="0">
                  <a:solidFill>
                    <a:srgbClr val="F89728"/>
                  </a:solidFill>
                  <a:latin typeface="Arial" pitchFamily="34" charset="0"/>
                  <a:ea typeface="+mn-ea"/>
                  <a:cs typeface="Arial" pitchFamily="34" charset="0"/>
                </a:rPr>
                <a:t>Embedded Audio and Video Files</a:t>
              </a:r>
              <a:endParaRPr lang="en-US" b="1" kern="1200" dirty="0">
                <a:solidFill>
                  <a:srgbClr val="F8972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33929" y="2284689"/>
              <a:ext cx="3194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l">
                <a:defRPr b="1" kern="1200">
                  <a:solidFill>
                    <a:srgbClr val="F89728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</a:lstStyle>
            <a:p>
              <a:r>
                <a:rPr lang="en-US" dirty="0" smtClean="0"/>
                <a:t>Presenter White Board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33930" y="1404932"/>
              <a:ext cx="4805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kern="1200" dirty="0" smtClean="0">
                  <a:solidFill>
                    <a:srgbClr val="F89728"/>
                  </a:solidFill>
                  <a:latin typeface="Arial" pitchFamily="34" charset="0"/>
                  <a:ea typeface="+mn-ea"/>
                  <a:cs typeface="Arial" pitchFamily="34" charset="0"/>
                </a:rPr>
                <a:t>Breakout Rooms</a:t>
              </a:r>
              <a:endParaRPr lang="en-US" b="1" kern="1200" dirty="0">
                <a:solidFill>
                  <a:srgbClr val="F8972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94269" y="4916962"/>
              <a:ext cx="4078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kern="1200" dirty="0" smtClean="0">
                  <a:solidFill>
                    <a:srgbClr val="F89728"/>
                  </a:solidFill>
                  <a:latin typeface="Arial" pitchFamily="34" charset="0"/>
                  <a:ea typeface="+mn-ea"/>
                  <a:cs typeface="Arial" pitchFamily="34" charset="0"/>
                </a:rPr>
                <a:t>Operator Assisted Audio Questions</a:t>
              </a:r>
              <a:endParaRPr lang="en-US" b="1" kern="1200" dirty="0">
                <a:solidFill>
                  <a:srgbClr val="F8972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430780" y="6553201"/>
            <a:ext cx="6339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slide </a:t>
            </a:r>
            <a:fld id="{EF79D54C-46D8-4B91-9914-102C9158003B}" type="slidenum">
              <a:rPr lang="en-US" sz="1000" i="1" smtClean="0"/>
              <a:t>1</a:t>
            </a:fld>
            <a:r>
              <a:rPr lang="en-US" sz="1000" i="1" baseline="0" dirty="0" smtClean="0"/>
              <a:t>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1323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63E97"/>
                </a:solidFill>
                <a:latin typeface="Arial Bold"/>
                <a:ea typeface="Arial Bold"/>
                <a:cs typeface="Arial Bold"/>
              </a:rPr>
              <a:t>Audience </a:t>
            </a:r>
            <a:r>
              <a:rPr lang="en-US" dirty="0">
                <a:solidFill>
                  <a:srgbClr val="B63E97"/>
                </a:solidFill>
                <a:latin typeface="Arial Bold"/>
                <a:ea typeface="Arial Bold"/>
                <a:cs typeface="Arial Bold"/>
              </a:rPr>
              <a:t>Engagement Themes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1999" y="1273191"/>
            <a:ext cx="5497891" cy="5005452"/>
            <a:chOff x="441999" y="1273191"/>
            <a:chExt cx="5497891" cy="50054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" y="2111066"/>
              <a:ext cx="847310" cy="838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99" y="1273191"/>
              <a:ext cx="684702" cy="6847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28" y="5586321"/>
              <a:ext cx="692322" cy="6923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09" y="3882893"/>
              <a:ext cx="690975" cy="6909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09" y="2997721"/>
              <a:ext cx="660392" cy="6695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09" y="4767584"/>
              <a:ext cx="895988" cy="8864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48220" y="4045517"/>
              <a:ext cx="118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kern="1200" dirty="0">
                  <a:solidFill>
                    <a:srgbClr val="F89728"/>
                  </a:solidFill>
                  <a:latin typeface="Arial" pitchFamily="34" charset="0"/>
                  <a:ea typeface="+mn-ea"/>
                  <a:cs typeface="Arial" pitchFamily="34" charset="0"/>
                </a:rPr>
                <a:t>Build a…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92056" y="5780082"/>
              <a:ext cx="158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kern="1200" dirty="0">
                  <a:solidFill>
                    <a:srgbClr val="F89728"/>
                  </a:solidFill>
                  <a:latin typeface="Arial" pitchFamily="34" charset="0"/>
                  <a:ea typeface="+mn-ea"/>
                  <a:cs typeface="Arial" pitchFamily="34" charset="0"/>
                </a:rPr>
                <a:t>Gamification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4174" y="3132597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kern="1200" dirty="0">
                  <a:solidFill>
                    <a:srgbClr val="F89728"/>
                  </a:solidFill>
                  <a:latin typeface="Arial" pitchFamily="34" charset="0"/>
                  <a:ea typeface="+mn-ea"/>
                  <a:cs typeface="Arial" pitchFamily="34" charset="0"/>
                </a:rPr>
                <a:t>Segmentation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3930" y="2284689"/>
              <a:ext cx="160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l">
                <a:defRPr b="1" kern="1200">
                  <a:solidFill>
                    <a:srgbClr val="F89728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</a:lstStyle>
            <a:p>
              <a:r>
                <a:rPr lang="en-US" dirty="0"/>
                <a:t>Kick Starters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33930" y="1404932"/>
              <a:ext cx="4805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kern="1200" dirty="0">
                  <a:solidFill>
                    <a:srgbClr val="F89728"/>
                  </a:solidFill>
                  <a:latin typeface="Arial" pitchFamily="34" charset="0"/>
                  <a:ea typeface="+mn-ea"/>
                  <a:cs typeface="Arial" pitchFamily="34" charset="0"/>
                </a:rPr>
                <a:t>Crowd Sourcing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8986" y="4901722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kern="1200" dirty="0">
                  <a:solidFill>
                    <a:srgbClr val="F89728"/>
                  </a:solidFill>
                  <a:latin typeface="Arial" pitchFamily="34" charset="0"/>
                  <a:ea typeface="+mn-ea"/>
                  <a:cs typeface="Arial" pitchFamily="34" charset="0"/>
                </a:rPr>
                <a:t>Pop Ups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30780" y="6553201"/>
            <a:ext cx="6339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slide </a:t>
            </a:r>
            <a:fld id="{EF79D54C-46D8-4B91-9914-102C9158003B}" type="slidenum">
              <a:rPr lang="en-US" sz="1000" i="1" smtClean="0"/>
              <a:t>2</a:t>
            </a:fld>
            <a:r>
              <a:rPr lang="en-US" sz="1000" i="1" baseline="0" dirty="0" smtClean="0"/>
              <a:t> </a:t>
            </a:r>
            <a:endParaRPr lang="en-US" sz="1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56" y="2708261"/>
            <a:ext cx="5786544" cy="104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8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fecta_Clinical_Template_Arial">
  <a:themeElements>
    <a:clrScheme name="ETHICON">
      <a:dk1>
        <a:srgbClr val="717074"/>
      </a:dk1>
      <a:lt1>
        <a:srgbClr val="FFFFFF"/>
      </a:lt1>
      <a:dk2>
        <a:srgbClr val="F30617"/>
      </a:dk2>
      <a:lt2>
        <a:srgbClr val="FFFFFF"/>
      </a:lt2>
      <a:accent1>
        <a:srgbClr val="B4B4B4"/>
      </a:accent1>
      <a:accent2>
        <a:srgbClr val="CF4520"/>
      </a:accent2>
      <a:accent3>
        <a:srgbClr val="ED8B00"/>
      </a:accent3>
      <a:accent4>
        <a:srgbClr val="FFC800"/>
      </a:accent4>
      <a:accent5>
        <a:srgbClr val="004C97"/>
      </a:accent5>
      <a:accent6>
        <a:srgbClr val="64A70B"/>
      </a:accent6>
      <a:hlink>
        <a:srgbClr val="CF4520"/>
      </a:hlink>
      <a:folHlink>
        <a:srgbClr val="ED8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4B4B4"/>
      </a:accent1>
      <a:accent2>
        <a:srgbClr val="CF4520"/>
      </a:accent2>
      <a:accent3>
        <a:srgbClr val="ED8B00"/>
      </a:accent3>
      <a:accent4>
        <a:srgbClr val="FFC800"/>
      </a:accent4>
      <a:accent5>
        <a:srgbClr val="004C97"/>
      </a:accent5>
      <a:accent6>
        <a:srgbClr val="64A70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4B4B4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1707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4B4B4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1707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5433</TotalTime>
  <Words>47</Words>
  <Application>Microsoft Office PowerPoint</Application>
  <PresentationFormat>On-screen Show (4:3)</PresentationFormat>
  <Paragraphs>16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Trifecta_Clinical_Template_Arial</vt:lpstr>
      <vt:lpstr>Features and Functionality</vt:lpstr>
      <vt:lpstr>Audience Engagement Themes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InvestigatorSpace® CRA Training Guide</dc:title>
  <dc:creator>Chuck Rushmore</dc:creator>
  <cp:lastModifiedBy>Dax Kiger</cp:lastModifiedBy>
  <cp:revision>190</cp:revision>
  <cp:lastPrinted>2016-07-20T19:52:37Z</cp:lastPrinted>
  <dcterms:modified xsi:type="dcterms:W3CDTF">2016-07-23T18:14:42Z</dcterms:modified>
</cp:coreProperties>
</file>