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</p:sldIdLst>
  <p:sldSz cx="3600450" cy="4319588"/>
  <p:notesSz cx="6858000" cy="9144000"/>
  <p:defaultTextStyle>
    <a:defPPr>
      <a:defRPr lang="en-US"/>
    </a:defPPr>
    <a:lvl1pPr marL="0" algn="l" defTabSz="380116" rtl="0" eaLnBrk="1" latinLnBrk="0" hangingPunct="1">
      <a:defRPr sz="748" kern="1200">
        <a:solidFill>
          <a:schemeClr val="tx1"/>
        </a:solidFill>
        <a:latin typeface="+mn-lt"/>
        <a:ea typeface="+mn-ea"/>
        <a:cs typeface="+mn-cs"/>
      </a:defRPr>
    </a:lvl1pPr>
    <a:lvl2pPr marL="190058" algn="l" defTabSz="380116" rtl="0" eaLnBrk="1" latinLnBrk="0" hangingPunct="1">
      <a:defRPr sz="748" kern="1200">
        <a:solidFill>
          <a:schemeClr val="tx1"/>
        </a:solidFill>
        <a:latin typeface="+mn-lt"/>
        <a:ea typeface="+mn-ea"/>
        <a:cs typeface="+mn-cs"/>
      </a:defRPr>
    </a:lvl2pPr>
    <a:lvl3pPr marL="380116" algn="l" defTabSz="380116" rtl="0" eaLnBrk="1" latinLnBrk="0" hangingPunct="1">
      <a:defRPr sz="748" kern="1200">
        <a:solidFill>
          <a:schemeClr val="tx1"/>
        </a:solidFill>
        <a:latin typeface="+mn-lt"/>
        <a:ea typeface="+mn-ea"/>
        <a:cs typeface="+mn-cs"/>
      </a:defRPr>
    </a:lvl3pPr>
    <a:lvl4pPr marL="570174" algn="l" defTabSz="380116" rtl="0" eaLnBrk="1" latinLnBrk="0" hangingPunct="1">
      <a:defRPr sz="748" kern="1200">
        <a:solidFill>
          <a:schemeClr val="tx1"/>
        </a:solidFill>
        <a:latin typeface="+mn-lt"/>
        <a:ea typeface="+mn-ea"/>
        <a:cs typeface="+mn-cs"/>
      </a:defRPr>
    </a:lvl4pPr>
    <a:lvl5pPr marL="760232" algn="l" defTabSz="380116" rtl="0" eaLnBrk="1" latinLnBrk="0" hangingPunct="1">
      <a:defRPr sz="748" kern="1200">
        <a:solidFill>
          <a:schemeClr val="tx1"/>
        </a:solidFill>
        <a:latin typeface="+mn-lt"/>
        <a:ea typeface="+mn-ea"/>
        <a:cs typeface="+mn-cs"/>
      </a:defRPr>
    </a:lvl5pPr>
    <a:lvl6pPr marL="950290" algn="l" defTabSz="380116" rtl="0" eaLnBrk="1" latinLnBrk="0" hangingPunct="1">
      <a:defRPr sz="748" kern="1200">
        <a:solidFill>
          <a:schemeClr val="tx1"/>
        </a:solidFill>
        <a:latin typeface="+mn-lt"/>
        <a:ea typeface="+mn-ea"/>
        <a:cs typeface="+mn-cs"/>
      </a:defRPr>
    </a:lvl6pPr>
    <a:lvl7pPr marL="1140348" algn="l" defTabSz="380116" rtl="0" eaLnBrk="1" latinLnBrk="0" hangingPunct="1">
      <a:defRPr sz="748" kern="1200">
        <a:solidFill>
          <a:schemeClr val="tx1"/>
        </a:solidFill>
        <a:latin typeface="+mn-lt"/>
        <a:ea typeface="+mn-ea"/>
        <a:cs typeface="+mn-cs"/>
      </a:defRPr>
    </a:lvl7pPr>
    <a:lvl8pPr marL="1330406" algn="l" defTabSz="380116" rtl="0" eaLnBrk="1" latinLnBrk="0" hangingPunct="1">
      <a:defRPr sz="748" kern="1200">
        <a:solidFill>
          <a:schemeClr val="tx1"/>
        </a:solidFill>
        <a:latin typeface="+mn-lt"/>
        <a:ea typeface="+mn-ea"/>
        <a:cs typeface="+mn-cs"/>
      </a:defRPr>
    </a:lvl8pPr>
    <a:lvl9pPr marL="1520464" algn="l" defTabSz="380116" rtl="0" eaLnBrk="1" latinLnBrk="0" hangingPunct="1">
      <a:defRPr sz="74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31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978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0034" y="706933"/>
            <a:ext cx="3060383" cy="1503857"/>
          </a:xfrm>
        </p:spPr>
        <p:txBody>
          <a:bodyPr anchor="b"/>
          <a:lstStyle>
            <a:lvl1pPr algn="ctr">
              <a:defRPr sz="2363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0056" y="2268784"/>
            <a:ext cx="2700338" cy="1042900"/>
          </a:xfrm>
        </p:spPr>
        <p:txBody>
          <a:bodyPr/>
          <a:lstStyle>
            <a:lvl1pPr marL="0" indent="0" algn="ctr">
              <a:buNone/>
              <a:defRPr sz="945"/>
            </a:lvl1pPr>
            <a:lvl2pPr marL="180045" indent="0" algn="ctr">
              <a:buNone/>
              <a:defRPr sz="788"/>
            </a:lvl2pPr>
            <a:lvl3pPr marL="360091" indent="0" algn="ctr">
              <a:buNone/>
              <a:defRPr sz="709"/>
            </a:lvl3pPr>
            <a:lvl4pPr marL="540136" indent="0" algn="ctr">
              <a:buNone/>
              <a:defRPr sz="630"/>
            </a:lvl4pPr>
            <a:lvl5pPr marL="720181" indent="0" algn="ctr">
              <a:buNone/>
              <a:defRPr sz="630"/>
            </a:lvl5pPr>
            <a:lvl6pPr marL="900227" indent="0" algn="ctr">
              <a:buNone/>
              <a:defRPr sz="630"/>
            </a:lvl6pPr>
            <a:lvl7pPr marL="1080272" indent="0" algn="ctr">
              <a:buNone/>
              <a:defRPr sz="630"/>
            </a:lvl7pPr>
            <a:lvl8pPr marL="1260318" indent="0" algn="ctr">
              <a:buNone/>
              <a:defRPr sz="630"/>
            </a:lvl8pPr>
            <a:lvl9pPr marL="1440363" indent="0" algn="ctr">
              <a:buNone/>
              <a:defRPr sz="63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8B2A8-D790-48FD-AF7E-BC8F1BE4BEBA}" type="datetimeFigureOut">
              <a:rPr lang="en-SG" smtClean="0"/>
              <a:t>15/7/2016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F4219-28EC-4456-8FDC-A0CA44F6974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472073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8B2A8-D790-48FD-AF7E-BC8F1BE4BEBA}" type="datetimeFigureOut">
              <a:rPr lang="en-SG" smtClean="0"/>
              <a:t>15/7/2016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F4219-28EC-4456-8FDC-A0CA44F6974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809124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576572" y="229978"/>
            <a:ext cx="776347" cy="366065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7531" y="229978"/>
            <a:ext cx="2284035" cy="366065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8B2A8-D790-48FD-AF7E-BC8F1BE4BEBA}" type="datetimeFigureOut">
              <a:rPr lang="en-SG" smtClean="0"/>
              <a:t>15/7/2016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F4219-28EC-4456-8FDC-A0CA44F6974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788528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8B2A8-D790-48FD-AF7E-BC8F1BE4BEBA}" type="datetimeFigureOut">
              <a:rPr lang="en-SG" smtClean="0"/>
              <a:t>15/7/2016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F4219-28EC-4456-8FDC-A0CA44F6974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20411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656" y="1076899"/>
            <a:ext cx="3105388" cy="1796828"/>
          </a:xfrm>
        </p:spPr>
        <p:txBody>
          <a:bodyPr anchor="b"/>
          <a:lstStyle>
            <a:lvl1pPr>
              <a:defRPr sz="2363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5656" y="2890725"/>
            <a:ext cx="3105388" cy="944910"/>
          </a:xfrm>
        </p:spPr>
        <p:txBody>
          <a:bodyPr/>
          <a:lstStyle>
            <a:lvl1pPr marL="0" indent="0">
              <a:buNone/>
              <a:defRPr sz="945">
                <a:solidFill>
                  <a:schemeClr val="tx1"/>
                </a:solidFill>
              </a:defRPr>
            </a:lvl1pPr>
            <a:lvl2pPr marL="18004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2pPr>
            <a:lvl3pPr marL="360091" indent="0">
              <a:buNone/>
              <a:defRPr sz="709">
                <a:solidFill>
                  <a:schemeClr val="tx1">
                    <a:tint val="75000"/>
                  </a:schemeClr>
                </a:solidFill>
              </a:defRPr>
            </a:lvl3pPr>
            <a:lvl4pPr marL="540136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4pPr>
            <a:lvl5pPr marL="720181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5pPr>
            <a:lvl6pPr marL="900227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6pPr>
            <a:lvl7pPr marL="1080272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7pPr>
            <a:lvl8pPr marL="1260318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8pPr>
            <a:lvl9pPr marL="1440363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8B2A8-D790-48FD-AF7E-BC8F1BE4BEBA}" type="datetimeFigureOut">
              <a:rPr lang="en-SG" smtClean="0"/>
              <a:t>15/7/2016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F4219-28EC-4456-8FDC-A0CA44F6974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099753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7531" y="1149890"/>
            <a:ext cx="1530191" cy="274073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22728" y="1149890"/>
            <a:ext cx="1530191" cy="274073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8B2A8-D790-48FD-AF7E-BC8F1BE4BEBA}" type="datetimeFigureOut">
              <a:rPr lang="en-SG" smtClean="0"/>
              <a:t>15/7/2016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F4219-28EC-4456-8FDC-A0CA44F6974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770023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000" y="229979"/>
            <a:ext cx="3105388" cy="83492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8000" y="1058899"/>
            <a:ext cx="1523159" cy="518950"/>
          </a:xfrm>
        </p:spPr>
        <p:txBody>
          <a:bodyPr anchor="b"/>
          <a:lstStyle>
            <a:lvl1pPr marL="0" indent="0">
              <a:buNone/>
              <a:defRPr sz="945" b="1"/>
            </a:lvl1pPr>
            <a:lvl2pPr marL="180045" indent="0">
              <a:buNone/>
              <a:defRPr sz="788" b="1"/>
            </a:lvl2pPr>
            <a:lvl3pPr marL="360091" indent="0">
              <a:buNone/>
              <a:defRPr sz="709" b="1"/>
            </a:lvl3pPr>
            <a:lvl4pPr marL="540136" indent="0">
              <a:buNone/>
              <a:defRPr sz="630" b="1"/>
            </a:lvl4pPr>
            <a:lvl5pPr marL="720181" indent="0">
              <a:buNone/>
              <a:defRPr sz="630" b="1"/>
            </a:lvl5pPr>
            <a:lvl6pPr marL="900227" indent="0">
              <a:buNone/>
              <a:defRPr sz="630" b="1"/>
            </a:lvl6pPr>
            <a:lvl7pPr marL="1080272" indent="0">
              <a:buNone/>
              <a:defRPr sz="630" b="1"/>
            </a:lvl7pPr>
            <a:lvl8pPr marL="1260318" indent="0">
              <a:buNone/>
              <a:defRPr sz="630" b="1"/>
            </a:lvl8pPr>
            <a:lvl9pPr marL="1440363" indent="0">
              <a:buNone/>
              <a:defRPr sz="63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8000" y="1577849"/>
            <a:ext cx="1523159" cy="23207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822728" y="1058899"/>
            <a:ext cx="1530660" cy="518950"/>
          </a:xfrm>
        </p:spPr>
        <p:txBody>
          <a:bodyPr anchor="b"/>
          <a:lstStyle>
            <a:lvl1pPr marL="0" indent="0">
              <a:buNone/>
              <a:defRPr sz="945" b="1"/>
            </a:lvl1pPr>
            <a:lvl2pPr marL="180045" indent="0">
              <a:buNone/>
              <a:defRPr sz="788" b="1"/>
            </a:lvl2pPr>
            <a:lvl3pPr marL="360091" indent="0">
              <a:buNone/>
              <a:defRPr sz="709" b="1"/>
            </a:lvl3pPr>
            <a:lvl4pPr marL="540136" indent="0">
              <a:buNone/>
              <a:defRPr sz="630" b="1"/>
            </a:lvl4pPr>
            <a:lvl5pPr marL="720181" indent="0">
              <a:buNone/>
              <a:defRPr sz="630" b="1"/>
            </a:lvl5pPr>
            <a:lvl6pPr marL="900227" indent="0">
              <a:buNone/>
              <a:defRPr sz="630" b="1"/>
            </a:lvl6pPr>
            <a:lvl7pPr marL="1080272" indent="0">
              <a:buNone/>
              <a:defRPr sz="630" b="1"/>
            </a:lvl7pPr>
            <a:lvl8pPr marL="1260318" indent="0">
              <a:buNone/>
              <a:defRPr sz="630" b="1"/>
            </a:lvl8pPr>
            <a:lvl9pPr marL="1440363" indent="0">
              <a:buNone/>
              <a:defRPr sz="63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22728" y="1577849"/>
            <a:ext cx="1530660" cy="23207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8B2A8-D790-48FD-AF7E-BC8F1BE4BEBA}" type="datetimeFigureOut">
              <a:rPr lang="en-SG" smtClean="0"/>
              <a:t>15/7/2016</a:t>
            </a:fld>
            <a:endParaRPr lang="en-S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F4219-28EC-4456-8FDC-A0CA44F6974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576514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8B2A8-D790-48FD-AF7E-BC8F1BE4BEBA}" type="datetimeFigureOut">
              <a:rPr lang="en-SG" smtClean="0"/>
              <a:t>15/7/2016</a:t>
            </a:fld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F4219-28EC-4456-8FDC-A0CA44F6974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202425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8B2A8-D790-48FD-AF7E-BC8F1BE4BEBA}" type="datetimeFigureOut">
              <a:rPr lang="en-SG" smtClean="0"/>
              <a:t>15/7/2016</a:t>
            </a:fld>
            <a:endParaRPr lang="en-S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F4219-28EC-4456-8FDC-A0CA44F6974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139132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000" y="287972"/>
            <a:ext cx="1161239" cy="1007904"/>
          </a:xfrm>
        </p:spPr>
        <p:txBody>
          <a:bodyPr anchor="b"/>
          <a:lstStyle>
            <a:lvl1pPr>
              <a:defRPr sz="126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0660" y="621942"/>
            <a:ext cx="1822728" cy="3069707"/>
          </a:xfrm>
        </p:spPr>
        <p:txBody>
          <a:bodyPr/>
          <a:lstStyle>
            <a:lvl1pPr>
              <a:defRPr sz="1260"/>
            </a:lvl1pPr>
            <a:lvl2pPr>
              <a:defRPr sz="1103"/>
            </a:lvl2pPr>
            <a:lvl3pPr>
              <a:defRPr sz="945"/>
            </a:lvl3pPr>
            <a:lvl4pPr>
              <a:defRPr sz="788"/>
            </a:lvl4pPr>
            <a:lvl5pPr>
              <a:defRPr sz="788"/>
            </a:lvl5pPr>
            <a:lvl6pPr>
              <a:defRPr sz="788"/>
            </a:lvl6pPr>
            <a:lvl7pPr>
              <a:defRPr sz="788"/>
            </a:lvl7pPr>
            <a:lvl8pPr>
              <a:defRPr sz="788"/>
            </a:lvl8pPr>
            <a:lvl9pPr>
              <a:defRPr sz="788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8000" y="1295877"/>
            <a:ext cx="1161239" cy="2400771"/>
          </a:xfrm>
        </p:spPr>
        <p:txBody>
          <a:bodyPr/>
          <a:lstStyle>
            <a:lvl1pPr marL="0" indent="0">
              <a:buNone/>
              <a:defRPr sz="630"/>
            </a:lvl1pPr>
            <a:lvl2pPr marL="180045" indent="0">
              <a:buNone/>
              <a:defRPr sz="551"/>
            </a:lvl2pPr>
            <a:lvl3pPr marL="360091" indent="0">
              <a:buNone/>
              <a:defRPr sz="473"/>
            </a:lvl3pPr>
            <a:lvl4pPr marL="540136" indent="0">
              <a:buNone/>
              <a:defRPr sz="394"/>
            </a:lvl4pPr>
            <a:lvl5pPr marL="720181" indent="0">
              <a:buNone/>
              <a:defRPr sz="394"/>
            </a:lvl5pPr>
            <a:lvl6pPr marL="900227" indent="0">
              <a:buNone/>
              <a:defRPr sz="394"/>
            </a:lvl6pPr>
            <a:lvl7pPr marL="1080272" indent="0">
              <a:buNone/>
              <a:defRPr sz="394"/>
            </a:lvl7pPr>
            <a:lvl8pPr marL="1260318" indent="0">
              <a:buNone/>
              <a:defRPr sz="394"/>
            </a:lvl8pPr>
            <a:lvl9pPr marL="1440363" indent="0">
              <a:buNone/>
              <a:defRPr sz="394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8B2A8-D790-48FD-AF7E-BC8F1BE4BEBA}" type="datetimeFigureOut">
              <a:rPr lang="en-SG" smtClean="0"/>
              <a:t>15/7/2016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F4219-28EC-4456-8FDC-A0CA44F6974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868786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000" y="287972"/>
            <a:ext cx="1161239" cy="1007904"/>
          </a:xfrm>
        </p:spPr>
        <p:txBody>
          <a:bodyPr anchor="b"/>
          <a:lstStyle>
            <a:lvl1pPr>
              <a:defRPr sz="126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30660" y="621942"/>
            <a:ext cx="1822728" cy="3069707"/>
          </a:xfrm>
        </p:spPr>
        <p:txBody>
          <a:bodyPr anchor="t"/>
          <a:lstStyle>
            <a:lvl1pPr marL="0" indent="0">
              <a:buNone/>
              <a:defRPr sz="1260"/>
            </a:lvl1pPr>
            <a:lvl2pPr marL="180045" indent="0">
              <a:buNone/>
              <a:defRPr sz="1103"/>
            </a:lvl2pPr>
            <a:lvl3pPr marL="360091" indent="0">
              <a:buNone/>
              <a:defRPr sz="945"/>
            </a:lvl3pPr>
            <a:lvl4pPr marL="540136" indent="0">
              <a:buNone/>
              <a:defRPr sz="788"/>
            </a:lvl4pPr>
            <a:lvl5pPr marL="720181" indent="0">
              <a:buNone/>
              <a:defRPr sz="788"/>
            </a:lvl5pPr>
            <a:lvl6pPr marL="900227" indent="0">
              <a:buNone/>
              <a:defRPr sz="788"/>
            </a:lvl6pPr>
            <a:lvl7pPr marL="1080272" indent="0">
              <a:buNone/>
              <a:defRPr sz="788"/>
            </a:lvl7pPr>
            <a:lvl8pPr marL="1260318" indent="0">
              <a:buNone/>
              <a:defRPr sz="788"/>
            </a:lvl8pPr>
            <a:lvl9pPr marL="1440363" indent="0">
              <a:buNone/>
              <a:defRPr sz="788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8000" y="1295877"/>
            <a:ext cx="1161239" cy="2400771"/>
          </a:xfrm>
        </p:spPr>
        <p:txBody>
          <a:bodyPr/>
          <a:lstStyle>
            <a:lvl1pPr marL="0" indent="0">
              <a:buNone/>
              <a:defRPr sz="630"/>
            </a:lvl1pPr>
            <a:lvl2pPr marL="180045" indent="0">
              <a:buNone/>
              <a:defRPr sz="551"/>
            </a:lvl2pPr>
            <a:lvl3pPr marL="360091" indent="0">
              <a:buNone/>
              <a:defRPr sz="473"/>
            </a:lvl3pPr>
            <a:lvl4pPr marL="540136" indent="0">
              <a:buNone/>
              <a:defRPr sz="394"/>
            </a:lvl4pPr>
            <a:lvl5pPr marL="720181" indent="0">
              <a:buNone/>
              <a:defRPr sz="394"/>
            </a:lvl5pPr>
            <a:lvl6pPr marL="900227" indent="0">
              <a:buNone/>
              <a:defRPr sz="394"/>
            </a:lvl6pPr>
            <a:lvl7pPr marL="1080272" indent="0">
              <a:buNone/>
              <a:defRPr sz="394"/>
            </a:lvl7pPr>
            <a:lvl8pPr marL="1260318" indent="0">
              <a:buNone/>
              <a:defRPr sz="394"/>
            </a:lvl8pPr>
            <a:lvl9pPr marL="1440363" indent="0">
              <a:buNone/>
              <a:defRPr sz="394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8B2A8-D790-48FD-AF7E-BC8F1BE4BEBA}" type="datetimeFigureOut">
              <a:rPr lang="en-SG" smtClean="0"/>
              <a:t>15/7/2016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F4219-28EC-4456-8FDC-A0CA44F6974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785222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7531" y="229979"/>
            <a:ext cx="3105388" cy="8349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7531" y="1149890"/>
            <a:ext cx="3105388" cy="27407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7531" y="4003619"/>
            <a:ext cx="810101" cy="2299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A8B2A8-D790-48FD-AF7E-BC8F1BE4BEBA}" type="datetimeFigureOut">
              <a:rPr lang="en-SG" smtClean="0"/>
              <a:t>15/7/2016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92649" y="4003619"/>
            <a:ext cx="1215152" cy="2299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542818" y="4003619"/>
            <a:ext cx="810101" cy="2299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1F4219-28EC-4456-8FDC-A0CA44F6974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519946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60091" rtl="0" eaLnBrk="1" latinLnBrk="0" hangingPunct="1">
        <a:lnSpc>
          <a:spcPct val="90000"/>
        </a:lnSpc>
        <a:spcBef>
          <a:spcPct val="0"/>
        </a:spcBef>
        <a:buNone/>
        <a:defRPr sz="17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0023" indent="-90023" algn="l" defTabSz="360091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103" kern="1200">
          <a:solidFill>
            <a:schemeClr val="tx1"/>
          </a:solidFill>
          <a:latin typeface="+mn-lt"/>
          <a:ea typeface="+mn-ea"/>
          <a:cs typeface="+mn-cs"/>
        </a:defRPr>
      </a:lvl1pPr>
      <a:lvl2pPr marL="270068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sz="945" kern="1200">
          <a:solidFill>
            <a:schemeClr val="tx1"/>
          </a:solidFill>
          <a:latin typeface="+mn-lt"/>
          <a:ea typeface="+mn-ea"/>
          <a:cs typeface="+mn-cs"/>
        </a:defRPr>
      </a:lvl2pPr>
      <a:lvl3pPr marL="450113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sz="788" kern="1200">
          <a:solidFill>
            <a:schemeClr val="tx1"/>
          </a:solidFill>
          <a:latin typeface="+mn-lt"/>
          <a:ea typeface="+mn-ea"/>
          <a:cs typeface="+mn-cs"/>
        </a:defRPr>
      </a:lvl3pPr>
      <a:lvl4pPr marL="630159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sz="709" kern="1200">
          <a:solidFill>
            <a:schemeClr val="tx1"/>
          </a:solidFill>
          <a:latin typeface="+mn-lt"/>
          <a:ea typeface="+mn-ea"/>
          <a:cs typeface="+mn-cs"/>
        </a:defRPr>
      </a:lvl4pPr>
      <a:lvl5pPr marL="810204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sz="709" kern="1200">
          <a:solidFill>
            <a:schemeClr val="tx1"/>
          </a:solidFill>
          <a:latin typeface="+mn-lt"/>
          <a:ea typeface="+mn-ea"/>
          <a:cs typeface="+mn-cs"/>
        </a:defRPr>
      </a:lvl5pPr>
      <a:lvl6pPr marL="990249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sz="709" kern="1200">
          <a:solidFill>
            <a:schemeClr val="tx1"/>
          </a:solidFill>
          <a:latin typeface="+mn-lt"/>
          <a:ea typeface="+mn-ea"/>
          <a:cs typeface="+mn-cs"/>
        </a:defRPr>
      </a:lvl6pPr>
      <a:lvl7pPr marL="1170295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sz="709" kern="1200">
          <a:solidFill>
            <a:schemeClr val="tx1"/>
          </a:solidFill>
          <a:latin typeface="+mn-lt"/>
          <a:ea typeface="+mn-ea"/>
          <a:cs typeface="+mn-cs"/>
        </a:defRPr>
      </a:lvl7pPr>
      <a:lvl8pPr marL="1350340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sz="709" kern="1200">
          <a:solidFill>
            <a:schemeClr val="tx1"/>
          </a:solidFill>
          <a:latin typeface="+mn-lt"/>
          <a:ea typeface="+mn-ea"/>
          <a:cs typeface="+mn-cs"/>
        </a:defRPr>
      </a:lvl8pPr>
      <a:lvl9pPr marL="1530386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sz="7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60091" rtl="0" eaLnBrk="1" latinLnBrk="0" hangingPunct="1">
        <a:defRPr sz="709" kern="1200">
          <a:solidFill>
            <a:schemeClr val="tx1"/>
          </a:solidFill>
          <a:latin typeface="+mn-lt"/>
          <a:ea typeface="+mn-ea"/>
          <a:cs typeface="+mn-cs"/>
        </a:defRPr>
      </a:lvl1pPr>
      <a:lvl2pPr marL="180045" algn="l" defTabSz="360091" rtl="0" eaLnBrk="1" latinLnBrk="0" hangingPunct="1">
        <a:defRPr sz="709" kern="1200">
          <a:solidFill>
            <a:schemeClr val="tx1"/>
          </a:solidFill>
          <a:latin typeface="+mn-lt"/>
          <a:ea typeface="+mn-ea"/>
          <a:cs typeface="+mn-cs"/>
        </a:defRPr>
      </a:lvl2pPr>
      <a:lvl3pPr marL="360091" algn="l" defTabSz="360091" rtl="0" eaLnBrk="1" latinLnBrk="0" hangingPunct="1">
        <a:defRPr sz="709" kern="1200">
          <a:solidFill>
            <a:schemeClr val="tx1"/>
          </a:solidFill>
          <a:latin typeface="+mn-lt"/>
          <a:ea typeface="+mn-ea"/>
          <a:cs typeface="+mn-cs"/>
        </a:defRPr>
      </a:lvl3pPr>
      <a:lvl4pPr marL="540136" algn="l" defTabSz="360091" rtl="0" eaLnBrk="1" latinLnBrk="0" hangingPunct="1">
        <a:defRPr sz="709" kern="1200">
          <a:solidFill>
            <a:schemeClr val="tx1"/>
          </a:solidFill>
          <a:latin typeface="+mn-lt"/>
          <a:ea typeface="+mn-ea"/>
          <a:cs typeface="+mn-cs"/>
        </a:defRPr>
      </a:lvl4pPr>
      <a:lvl5pPr marL="720181" algn="l" defTabSz="360091" rtl="0" eaLnBrk="1" latinLnBrk="0" hangingPunct="1">
        <a:defRPr sz="709" kern="1200">
          <a:solidFill>
            <a:schemeClr val="tx1"/>
          </a:solidFill>
          <a:latin typeface="+mn-lt"/>
          <a:ea typeface="+mn-ea"/>
          <a:cs typeface="+mn-cs"/>
        </a:defRPr>
      </a:lvl5pPr>
      <a:lvl6pPr marL="900227" algn="l" defTabSz="360091" rtl="0" eaLnBrk="1" latinLnBrk="0" hangingPunct="1">
        <a:defRPr sz="709" kern="1200">
          <a:solidFill>
            <a:schemeClr val="tx1"/>
          </a:solidFill>
          <a:latin typeface="+mn-lt"/>
          <a:ea typeface="+mn-ea"/>
          <a:cs typeface="+mn-cs"/>
        </a:defRPr>
      </a:lvl6pPr>
      <a:lvl7pPr marL="1080272" algn="l" defTabSz="360091" rtl="0" eaLnBrk="1" latinLnBrk="0" hangingPunct="1">
        <a:defRPr sz="709" kern="1200">
          <a:solidFill>
            <a:schemeClr val="tx1"/>
          </a:solidFill>
          <a:latin typeface="+mn-lt"/>
          <a:ea typeface="+mn-ea"/>
          <a:cs typeface="+mn-cs"/>
        </a:defRPr>
      </a:lvl7pPr>
      <a:lvl8pPr marL="1260318" algn="l" defTabSz="360091" rtl="0" eaLnBrk="1" latinLnBrk="0" hangingPunct="1">
        <a:defRPr sz="709" kern="1200">
          <a:solidFill>
            <a:schemeClr val="tx1"/>
          </a:solidFill>
          <a:latin typeface="+mn-lt"/>
          <a:ea typeface="+mn-ea"/>
          <a:cs typeface="+mn-cs"/>
        </a:defRPr>
      </a:lvl8pPr>
      <a:lvl9pPr marL="1440363" algn="l" defTabSz="360091" rtl="0" eaLnBrk="1" latinLnBrk="0" hangingPunct="1">
        <a:defRPr sz="7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805" y="750300"/>
            <a:ext cx="1701312" cy="116297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83368" y="2391508"/>
            <a:ext cx="25321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Learning Marketplace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www.LearningRank.com</a:t>
            </a:r>
            <a:endParaRPr lang="en-SG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88582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767" y="1055078"/>
            <a:ext cx="2334150" cy="618978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935502" y="2087979"/>
            <a:ext cx="20468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Teambuilding Specialist</a:t>
            </a:r>
          </a:p>
          <a:p>
            <a:pPr algn="ctr"/>
            <a:endParaRPr lang="en-US" sz="120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www.MySchoolofFish.com</a:t>
            </a:r>
            <a:endParaRPr lang="en-SG" sz="120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4717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11" name="TextBox 10"/>
          <p:cNvSpPr txBox="1"/>
          <p:nvPr/>
        </p:nvSpPr>
        <p:spPr>
          <a:xfrm>
            <a:off x="774519" y="1967566"/>
            <a:ext cx="20514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accent4">
                    <a:lumMod val="75000"/>
                  </a:schemeClr>
                </a:solidFill>
              </a:rPr>
              <a:t>The Learning </a:t>
            </a:r>
            <a:r>
              <a:rPr lang="en-US" sz="1600" dirty="0" smtClean="0">
                <a:solidFill>
                  <a:schemeClr val="accent4">
                    <a:lumMod val="75000"/>
                  </a:schemeClr>
                </a:solidFill>
              </a:rPr>
              <a:t>Group</a:t>
            </a:r>
          </a:p>
          <a:p>
            <a:endParaRPr lang="en-US" sz="1600" dirty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en-US" sz="1600" dirty="0" smtClean="0">
                <a:solidFill>
                  <a:schemeClr val="accent4">
                    <a:lumMod val="75000"/>
                  </a:schemeClr>
                </a:solidFill>
              </a:rPr>
              <a:t>www.TLGasia.com</a:t>
            </a:r>
            <a:endParaRPr lang="en-SG" sz="1600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14" name="Content Placeholder 1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308" y="527528"/>
            <a:ext cx="2146839" cy="1074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80699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675" y="629283"/>
            <a:ext cx="1850743" cy="435617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825367" y="1366268"/>
            <a:ext cx="2043271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>
                <a:latin typeface="Arial" panose="020B0604020202020204" pitchFamily="34" charset="0"/>
                <a:cs typeface="Arial" panose="020B0604020202020204" pitchFamily="34" charset="0"/>
              </a:rPr>
              <a:t>Entrepreneurship </a:t>
            </a:r>
            <a:r>
              <a:rPr lang="en-US" sz="1050" dirty="0" smtClean="0">
                <a:latin typeface="Arial" panose="020B0604020202020204" pitchFamily="34" charset="0"/>
                <a:cs typeface="Arial" panose="020B0604020202020204" pitchFamily="34" charset="0"/>
              </a:rPr>
              <a:t>Training</a:t>
            </a:r>
          </a:p>
          <a:p>
            <a:endParaRPr lang="en-US" sz="10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50" dirty="0" smtClean="0">
                <a:latin typeface="Arial" panose="020B0604020202020204" pitchFamily="34" charset="0"/>
                <a:cs typeface="Arial" panose="020B0604020202020204" pitchFamily="34" charset="0"/>
              </a:rPr>
              <a:t>www.TalentpreneurHub.com</a:t>
            </a:r>
            <a:endParaRPr lang="en-SG"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32660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3925" y="812553"/>
            <a:ext cx="772600" cy="674673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987315" y="1647474"/>
            <a:ext cx="17372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92D050"/>
                </a:solidFill>
              </a:rPr>
              <a:t>Social </a:t>
            </a:r>
            <a:r>
              <a:rPr lang="en-US" sz="1200" dirty="0" smtClean="0">
                <a:solidFill>
                  <a:srgbClr val="92D050"/>
                </a:solidFill>
              </a:rPr>
              <a:t>Enterprise</a:t>
            </a:r>
          </a:p>
          <a:p>
            <a:pPr algn="ctr"/>
            <a:endParaRPr lang="en-US" sz="1200" dirty="0">
              <a:solidFill>
                <a:srgbClr val="92D050"/>
              </a:solidFill>
            </a:endParaRPr>
          </a:p>
          <a:p>
            <a:pPr algn="ctr"/>
            <a:r>
              <a:rPr lang="en-US" sz="1200" dirty="0" smtClean="0">
                <a:solidFill>
                  <a:srgbClr val="92D050"/>
                </a:solidFill>
              </a:rPr>
              <a:t>www.tfoundation.sg</a:t>
            </a:r>
            <a:endParaRPr lang="en-SG" sz="1200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75192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</TotalTime>
  <Words>16</Words>
  <Application>Microsoft Office PowerPoint</Application>
  <PresentationFormat>Custom</PresentationFormat>
  <Paragraphs>15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Family of Brands</dc:title>
  <dc:creator>kenkohpw@gmail.com</dc:creator>
  <cp:lastModifiedBy>kenkohpw@gmail.com</cp:lastModifiedBy>
  <cp:revision>6</cp:revision>
  <dcterms:created xsi:type="dcterms:W3CDTF">2016-07-13T12:37:31Z</dcterms:created>
  <dcterms:modified xsi:type="dcterms:W3CDTF">2016-07-14T23:57:08Z</dcterms:modified>
</cp:coreProperties>
</file>