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1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034558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51547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40859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19922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30525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41484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2724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968062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3565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66686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9918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D45EE-0438-49F0-9202-EB8B5A3B51AA}" type="datetimeFigureOut">
              <a:rPr lang="en-SG" smtClean="0"/>
              <a:t>5/8/2016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14377-B24A-43C4-B61E-395FAC370CA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730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5329" y="108858"/>
            <a:ext cx="5406728" cy="640607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032172" y="1426029"/>
            <a:ext cx="422365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 inspired and trained to start a business by successful entrepreneurs!</a:t>
            </a:r>
          </a:p>
          <a:p>
            <a:endParaRPr lang="en-US" dirty="0" smtClean="0"/>
          </a:p>
          <a:p>
            <a:r>
              <a:rPr lang="en-US" dirty="0" smtClean="0"/>
              <a:t>Since 2005, </a:t>
            </a:r>
            <a:r>
              <a:rPr lang="en-US" dirty="0" err="1" smtClean="0"/>
              <a:t>Talentpreneur</a:t>
            </a:r>
            <a:r>
              <a:rPr lang="en-US" dirty="0" smtClean="0"/>
              <a:t> specializes in entrepreneurship development through training, mentoring and funding.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Change photo to this (in attachment</a:t>
            </a:r>
          </a:p>
          <a:p>
            <a:endParaRPr lang="en-SG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386" y="3839363"/>
            <a:ext cx="2184557" cy="145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82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417" y="468085"/>
            <a:ext cx="5099086" cy="604157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281057" y="468085"/>
            <a:ext cx="422365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Learning Group</a:t>
            </a:r>
          </a:p>
          <a:p>
            <a:r>
              <a:rPr lang="en-US" dirty="0" smtClean="0"/>
              <a:t>www.TLGAasia.com</a:t>
            </a:r>
          </a:p>
          <a:p>
            <a:endParaRPr lang="en-US" dirty="0" smtClean="0"/>
          </a:p>
          <a:p>
            <a:r>
              <a:rPr lang="en-US" dirty="0" smtClean="0"/>
              <a:t>TLG conducts corporate learning programs that trains high performance teams to execute corporate strategy and create societal impact.</a:t>
            </a:r>
          </a:p>
          <a:p>
            <a:endParaRPr lang="en-SG" dirty="0" smtClean="0"/>
          </a:p>
          <a:p>
            <a:r>
              <a:rPr lang="en-SG" dirty="0" smtClean="0"/>
              <a:t>Awesome Leadership!</a:t>
            </a:r>
          </a:p>
          <a:p>
            <a:r>
              <a:rPr lang="en-SG" dirty="0" smtClean="0"/>
              <a:t>Achieving Sales targets</a:t>
            </a:r>
          </a:p>
          <a:p>
            <a:r>
              <a:rPr lang="en-SG" dirty="0" smtClean="0"/>
              <a:t>A </a:t>
            </a:r>
            <a:r>
              <a:rPr lang="en-SG" dirty="0"/>
              <a:t>Service </a:t>
            </a:r>
            <a:r>
              <a:rPr lang="en-SG" dirty="0" smtClean="0"/>
              <a:t>Culture</a:t>
            </a:r>
            <a:endParaRPr lang="en-SG" dirty="0"/>
          </a:p>
          <a:p>
            <a:r>
              <a:rPr lang="en-SG" dirty="0"/>
              <a:t>Champion </a:t>
            </a:r>
            <a:r>
              <a:rPr lang="en-SG" dirty="0" smtClean="0"/>
              <a:t>Innovation</a:t>
            </a:r>
            <a:endParaRPr lang="en-SG" dirty="0"/>
          </a:p>
          <a:p>
            <a:r>
              <a:rPr lang="en-SG" dirty="0" smtClean="0"/>
              <a:t>Building </a:t>
            </a:r>
            <a:r>
              <a:rPr lang="en-SG" dirty="0"/>
              <a:t>on Strengths!</a:t>
            </a:r>
          </a:p>
          <a:p>
            <a:r>
              <a:rPr lang="en-US" dirty="0" smtClean="0"/>
              <a:t>Cultivating Intrapreneurs</a:t>
            </a:r>
            <a:r>
              <a:rPr lang="en-US" dirty="0" smtClean="0"/>
              <a:t>hip</a:t>
            </a:r>
            <a:endParaRPr lang="en-SG" dirty="0" smtClean="0"/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1758710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74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kenkohpw@gmail.com</dc:creator>
  <cp:lastModifiedBy>kenkohpw@gmail.com</cp:lastModifiedBy>
  <cp:revision>2</cp:revision>
  <dcterms:created xsi:type="dcterms:W3CDTF">2016-08-04T21:44:29Z</dcterms:created>
  <dcterms:modified xsi:type="dcterms:W3CDTF">2016-08-04T21:52:24Z</dcterms:modified>
</cp:coreProperties>
</file>