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664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582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911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014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51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12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383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03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581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067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244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359D-84F0-4211-B44B-531BE36B6EC5}" type="datetimeFigureOut">
              <a:rPr lang="en-AU" smtClean="0"/>
              <a:t>13/07/2016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CDD46-91DF-4DF4-B3C0-7161B0193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75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7397" y="2444410"/>
            <a:ext cx="2097206" cy="19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98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Tracey Penington</dc:creator>
  <cp:lastModifiedBy>Tracey Penington</cp:lastModifiedBy>
  <cp:revision>1</cp:revision>
  <dcterms:created xsi:type="dcterms:W3CDTF">2016-07-13T09:17:03Z</dcterms:created>
  <dcterms:modified xsi:type="dcterms:W3CDTF">2016-07-13T09:17:47Z</dcterms:modified>
</cp:coreProperties>
</file>