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2" r:id="rId2"/>
    <p:sldId id="261" r:id="rId3"/>
    <p:sldId id="256" r:id="rId4"/>
    <p:sldId id="258" r:id="rId5"/>
    <p:sldId id="257" r:id="rId6"/>
    <p:sldId id="259" r:id="rId7"/>
    <p:sldId id="260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" y="6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21E8B3-69BC-4A22-BFF1-532718C48C21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5DB428D-65C3-4B30-AF71-ACEC6EE32257}">
      <dgm:prSet phldrT="[Text]"/>
      <dgm:spPr/>
      <dgm:t>
        <a:bodyPr/>
        <a:lstStyle/>
        <a:p>
          <a:r>
            <a:rPr lang="en-US" dirty="0"/>
            <a:t>L2i</a:t>
          </a:r>
        </a:p>
      </dgm:t>
    </dgm:pt>
    <dgm:pt modelId="{44809421-AA9C-43C7-B4BA-66171608497B}" type="parTrans" cxnId="{3BD224AC-C89C-4C6E-8EE6-592F5426732F}">
      <dgm:prSet/>
      <dgm:spPr/>
      <dgm:t>
        <a:bodyPr/>
        <a:lstStyle/>
        <a:p>
          <a:endParaRPr lang="en-US"/>
        </a:p>
      </dgm:t>
    </dgm:pt>
    <dgm:pt modelId="{3B72FDDB-179B-4AA1-B765-09843E26696B}" type="sibTrans" cxnId="{3BD224AC-C89C-4C6E-8EE6-592F5426732F}">
      <dgm:prSet/>
      <dgm:spPr/>
      <dgm:t>
        <a:bodyPr/>
        <a:lstStyle/>
        <a:p>
          <a:endParaRPr lang="en-US"/>
        </a:p>
      </dgm:t>
    </dgm:pt>
    <dgm:pt modelId="{55612F6A-A577-45D7-B921-832446383090}">
      <dgm:prSet phldrT="[Text]" custT="1"/>
      <dgm:spPr/>
      <dgm:t>
        <a:bodyPr/>
        <a:lstStyle/>
        <a:p>
          <a:r>
            <a:rPr lang="en-US" sz="1500" dirty="0">
              <a:latin typeface="Calibri" panose="020F0502020204030204" pitchFamily="34" charset="0"/>
            </a:rPr>
            <a:t>Small Businesses</a:t>
          </a:r>
        </a:p>
      </dgm:t>
    </dgm:pt>
    <dgm:pt modelId="{D37B4FC4-F79D-4561-A562-31A8150A4D06}" type="parTrans" cxnId="{4B0DCA0C-05CD-44D2-B222-26EFBBC12D68}">
      <dgm:prSet/>
      <dgm:spPr/>
      <dgm:t>
        <a:bodyPr/>
        <a:lstStyle/>
        <a:p>
          <a:endParaRPr lang="en-US"/>
        </a:p>
      </dgm:t>
    </dgm:pt>
    <dgm:pt modelId="{DEF86E55-1F1A-4377-B123-AF32DFD984B4}" type="sibTrans" cxnId="{4B0DCA0C-05CD-44D2-B222-26EFBBC12D68}">
      <dgm:prSet/>
      <dgm:spPr/>
      <dgm:t>
        <a:bodyPr/>
        <a:lstStyle/>
        <a:p>
          <a:endParaRPr lang="en-US"/>
        </a:p>
      </dgm:t>
    </dgm:pt>
    <dgm:pt modelId="{CA25B31B-30AD-4CF7-860F-339CB61809F7}">
      <dgm:prSet phldrT="[Text]" custT="1"/>
      <dgm:spPr/>
      <dgm:t>
        <a:bodyPr/>
        <a:lstStyle/>
        <a:p>
          <a:r>
            <a:rPr lang="en-US" sz="1500" dirty="0">
              <a:latin typeface="Calibri" panose="020F0502020204030204" pitchFamily="34" charset="0"/>
            </a:rPr>
            <a:t>Corporations</a:t>
          </a:r>
        </a:p>
        <a:p>
          <a:r>
            <a:rPr lang="en-US" sz="1500" dirty="0">
              <a:latin typeface="Calibri" panose="020F0502020204030204" pitchFamily="34" charset="0"/>
            </a:rPr>
            <a:t>&amp; Brands</a:t>
          </a:r>
        </a:p>
      </dgm:t>
    </dgm:pt>
    <dgm:pt modelId="{C3C7BCAC-13DB-484F-B869-CF04091E8952}" type="parTrans" cxnId="{AADBF5F1-5014-4A22-B48F-2992E01B7784}">
      <dgm:prSet/>
      <dgm:spPr/>
      <dgm:t>
        <a:bodyPr/>
        <a:lstStyle/>
        <a:p>
          <a:endParaRPr lang="en-US"/>
        </a:p>
      </dgm:t>
    </dgm:pt>
    <dgm:pt modelId="{E0CB7DC9-7F45-4889-917F-8C0AB1C21E19}" type="sibTrans" cxnId="{AADBF5F1-5014-4A22-B48F-2992E01B7784}">
      <dgm:prSet/>
      <dgm:spPr/>
      <dgm:t>
        <a:bodyPr/>
        <a:lstStyle/>
        <a:p>
          <a:endParaRPr lang="en-US"/>
        </a:p>
      </dgm:t>
    </dgm:pt>
    <dgm:pt modelId="{6725A296-870E-4ADB-AB83-7D04A6DCC3DC}">
      <dgm:prSet phldrT="[Text]" custT="1"/>
      <dgm:spPr/>
      <dgm:t>
        <a:bodyPr/>
        <a:lstStyle/>
        <a:p>
          <a:r>
            <a:rPr lang="en-US" sz="1500" dirty="0">
              <a:latin typeface="Calibri" panose="020F0502020204030204" pitchFamily="34" charset="0"/>
            </a:rPr>
            <a:t>Inventors</a:t>
          </a:r>
        </a:p>
      </dgm:t>
    </dgm:pt>
    <dgm:pt modelId="{C92D424B-8989-4F5C-8336-B1A7E9278399}" type="parTrans" cxnId="{902CC4F5-A014-40AF-9B3C-A0F0789D16FC}">
      <dgm:prSet/>
      <dgm:spPr/>
      <dgm:t>
        <a:bodyPr/>
        <a:lstStyle/>
        <a:p>
          <a:endParaRPr lang="en-US"/>
        </a:p>
      </dgm:t>
    </dgm:pt>
    <dgm:pt modelId="{FFB19B2B-1D1B-45D0-8C62-5B73C2C4AF6B}" type="sibTrans" cxnId="{902CC4F5-A014-40AF-9B3C-A0F0789D16FC}">
      <dgm:prSet/>
      <dgm:spPr/>
      <dgm:t>
        <a:bodyPr/>
        <a:lstStyle/>
        <a:p>
          <a:endParaRPr lang="en-US"/>
        </a:p>
      </dgm:t>
    </dgm:pt>
    <dgm:pt modelId="{0A8E42FE-1062-4EE6-A02A-F0E95B033F97}">
      <dgm:prSet phldrT="[Text]" custT="1"/>
      <dgm:spPr/>
      <dgm:t>
        <a:bodyPr/>
        <a:lstStyle/>
        <a:p>
          <a:r>
            <a:rPr lang="en-US" sz="1500" dirty="0">
              <a:latin typeface="Calibri" panose="020F0502020204030204" pitchFamily="34" charset="0"/>
            </a:rPr>
            <a:t>Universities</a:t>
          </a:r>
        </a:p>
      </dgm:t>
    </dgm:pt>
    <dgm:pt modelId="{05F97CF1-CC89-4415-B527-999DD3DE1555}" type="parTrans" cxnId="{A848FC8E-3D83-4B96-9ED3-542FE8B28452}">
      <dgm:prSet/>
      <dgm:spPr/>
      <dgm:t>
        <a:bodyPr/>
        <a:lstStyle/>
        <a:p>
          <a:endParaRPr lang="en-US"/>
        </a:p>
      </dgm:t>
    </dgm:pt>
    <dgm:pt modelId="{0AC60414-D108-462A-A5B3-9477C054F761}" type="sibTrans" cxnId="{A848FC8E-3D83-4B96-9ED3-542FE8B28452}">
      <dgm:prSet/>
      <dgm:spPr/>
      <dgm:t>
        <a:bodyPr/>
        <a:lstStyle/>
        <a:p>
          <a:endParaRPr lang="en-US"/>
        </a:p>
      </dgm:t>
    </dgm:pt>
    <dgm:pt modelId="{E0FFB1C4-9107-4F2A-915A-92BDFE482D8A}">
      <dgm:prSet custT="1"/>
      <dgm:spPr/>
      <dgm:t>
        <a:bodyPr/>
        <a:lstStyle/>
        <a:p>
          <a:r>
            <a:rPr lang="en-US" sz="1500" dirty="0">
              <a:latin typeface="Calibri" panose="020F0502020204030204" pitchFamily="34" charset="0"/>
            </a:rPr>
            <a:t>Manufacturers</a:t>
          </a:r>
        </a:p>
      </dgm:t>
    </dgm:pt>
    <dgm:pt modelId="{DE870AEA-DB9B-4FCD-8A81-01C450A147E8}" type="parTrans" cxnId="{5FA135F6-4487-41F6-A1B2-746BE640F666}">
      <dgm:prSet/>
      <dgm:spPr/>
      <dgm:t>
        <a:bodyPr/>
        <a:lstStyle/>
        <a:p>
          <a:endParaRPr lang="en-US"/>
        </a:p>
      </dgm:t>
    </dgm:pt>
    <dgm:pt modelId="{AE6858F0-CBD6-4DF7-AC5D-E47246B65345}" type="sibTrans" cxnId="{5FA135F6-4487-41F6-A1B2-746BE640F666}">
      <dgm:prSet/>
      <dgm:spPr/>
      <dgm:t>
        <a:bodyPr/>
        <a:lstStyle/>
        <a:p>
          <a:endParaRPr lang="en-US"/>
        </a:p>
      </dgm:t>
    </dgm:pt>
    <dgm:pt modelId="{8BE5187D-55C5-4600-B354-AB77151B8C93}">
      <dgm:prSet custT="1"/>
      <dgm:spPr/>
      <dgm:t>
        <a:bodyPr/>
        <a:lstStyle/>
        <a:p>
          <a:r>
            <a:rPr lang="en-US" sz="1500" dirty="0">
              <a:latin typeface="Calibri" panose="020F0502020204030204" pitchFamily="34" charset="0"/>
            </a:rPr>
            <a:t>Retailers</a:t>
          </a:r>
        </a:p>
      </dgm:t>
    </dgm:pt>
    <dgm:pt modelId="{6DE5A3A9-5692-445E-8B5D-9132E75370F2}" type="parTrans" cxnId="{080D78EA-2613-4BC5-9499-2C94898CF9B3}">
      <dgm:prSet/>
      <dgm:spPr/>
      <dgm:t>
        <a:bodyPr/>
        <a:lstStyle/>
        <a:p>
          <a:endParaRPr lang="en-US"/>
        </a:p>
      </dgm:t>
    </dgm:pt>
    <dgm:pt modelId="{C6A6DB42-808E-400F-B84E-043019BF4519}" type="sibTrans" cxnId="{080D78EA-2613-4BC5-9499-2C94898CF9B3}">
      <dgm:prSet/>
      <dgm:spPr/>
      <dgm:t>
        <a:bodyPr/>
        <a:lstStyle/>
        <a:p>
          <a:endParaRPr lang="en-US"/>
        </a:p>
      </dgm:t>
    </dgm:pt>
    <dgm:pt modelId="{DDA562D3-C62B-47DB-AFB6-039519666036}" type="pres">
      <dgm:prSet presAssocID="{DA21E8B3-69BC-4A22-BFF1-532718C48C21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7CB8609-37F0-40FD-8225-A8B256B658A2}" type="pres">
      <dgm:prSet presAssocID="{55DB428D-65C3-4B30-AF71-ACEC6EE32257}" presName="centerShape" presStyleLbl="node0" presStyleIdx="0" presStyleCnt="1"/>
      <dgm:spPr/>
    </dgm:pt>
    <dgm:pt modelId="{7CD74575-81A3-4F99-88B1-1A9898502C8B}" type="pres">
      <dgm:prSet presAssocID="{55612F6A-A577-45D7-B921-832446383090}" presName="node" presStyleLbl="node1" presStyleIdx="0" presStyleCnt="6" custScaleX="129620">
        <dgm:presLayoutVars>
          <dgm:bulletEnabled val="1"/>
        </dgm:presLayoutVars>
      </dgm:prSet>
      <dgm:spPr/>
    </dgm:pt>
    <dgm:pt modelId="{33657029-0BE5-4CB1-9A01-471691697956}" type="pres">
      <dgm:prSet presAssocID="{55612F6A-A577-45D7-B921-832446383090}" presName="dummy" presStyleCnt="0"/>
      <dgm:spPr/>
    </dgm:pt>
    <dgm:pt modelId="{754F4B7C-4030-4C20-8A30-AC4002F559CA}" type="pres">
      <dgm:prSet presAssocID="{DEF86E55-1F1A-4377-B123-AF32DFD984B4}" presName="sibTrans" presStyleLbl="sibTrans2D1" presStyleIdx="0" presStyleCnt="6"/>
      <dgm:spPr/>
    </dgm:pt>
    <dgm:pt modelId="{12A8360B-D50E-43B7-8143-238018D4CF85}" type="pres">
      <dgm:prSet presAssocID="{CA25B31B-30AD-4CF7-860F-339CB61809F7}" presName="node" presStyleLbl="node1" presStyleIdx="1" presStyleCnt="6" custScaleX="129620">
        <dgm:presLayoutVars>
          <dgm:bulletEnabled val="1"/>
        </dgm:presLayoutVars>
      </dgm:prSet>
      <dgm:spPr/>
    </dgm:pt>
    <dgm:pt modelId="{B0B6C3B1-0BB8-4882-9169-E9207E5D556C}" type="pres">
      <dgm:prSet presAssocID="{CA25B31B-30AD-4CF7-860F-339CB61809F7}" presName="dummy" presStyleCnt="0"/>
      <dgm:spPr/>
    </dgm:pt>
    <dgm:pt modelId="{172EC70D-A6AB-4186-8520-E9E89529EDF3}" type="pres">
      <dgm:prSet presAssocID="{E0CB7DC9-7F45-4889-917F-8C0AB1C21E19}" presName="sibTrans" presStyleLbl="sibTrans2D1" presStyleIdx="1" presStyleCnt="6"/>
      <dgm:spPr/>
    </dgm:pt>
    <dgm:pt modelId="{9E887FB3-A75E-4194-90BD-61676B95C945}" type="pres">
      <dgm:prSet presAssocID="{8BE5187D-55C5-4600-B354-AB77151B8C93}" presName="node" presStyleLbl="node1" presStyleIdx="2" presStyleCnt="6" custScaleX="129620">
        <dgm:presLayoutVars>
          <dgm:bulletEnabled val="1"/>
        </dgm:presLayoutVars>
      </dgm:prSet>
      <dgm:spPr/>
    </dgm:pt>
    <dgm:pt modelId="{7C05C0AC-0E95-405B-9B8B-18818E848A23}" type="pres">
      <dgm:prSet presAssocID="{8BE5187D-55C5-4600-B354-AB77151B8C93}" presName="dummy" presStyleCnt="0"/>
      <dgm:spPr/>
    </dgm:pt>
    <dgm:pt modelId="{D54E70AC-8C53-486A-9616-2E52D1EDFE0E}" type="pres">
      <dgm:prSet presAssocID="{C6A6DB42-808E-400F-B84E-043019BF4519}" presName="sibTrans" presStyleLbl="sibTrans2D1" presStyleIdx="2" presStyleCnt="6"/>
      <dgm:spPr/>
    </dgm:pt>
    <dgm:pt modelId="{3516088C-E796-4D05-809B-541BBAD6EB43}" type="pres">
      <dgm:prSet presAssocID="{E0FFB1C4-9107-4F2A-915A-92BDFE482D8A}" presName="node" presStyleLbl="node1" presStyleIdx="3" presStyleCnt="6" custScaleX="129620">
        <dgm:presLayoutVars>
          <dgm:bulletEnabled val="1"/>
        </dgm:presLayoutVars>
      </dgm:prSet>
      <dgm:spPr/>
    </dgm:pt>
    <dgm:pt modelId="{0175B7CC-52FC-49F9-ADF8-BDE471D392E7}" type="pres">
      <dgm:prSet presAssocID="{E0FFB1C4-9107-4F2A-915A-92BDFE482D8A}" presName="dummy" presStyleCnt="0"/>
      <dgm:spPr/>
    </dgm:pt>
    <dgm:pt modelId="{BAA16F92-B598-4D54-8523-543E6D69CDB5}" type="pres">
      <dgm:prSet presAssocID="{AE6858F0-CBD6-4DF7-AC5D-E47246B65345}" presName="sibTrans" presStyleLbl="sibTrans2D1" presStyleIdx="3" presStyleCnt="6"/>
      <dgm:spPr/>
    </dgm:pt>
    <dgm:pt modelId="{C3B08C0F-8B78-42E8-B141-2170980005B4}" type="pres">
      <dgm:prSet presAssocID="{6725A296-870E-4ADB-AB83-7D04A6DCC3DC}" presName="node" presStyleLbl="node1" presStyleIdx="4" presStyleCnt="6" custScaleX="129620">
        <dgm:presLayoutVars>
          <dgm:bulletEnabled val="1"/>
        </dgm:presLayoutVars>
      </dgm:prSet>
      <dgm:spPr/>
    </dgm:pt>
    <dgm:pt modelId="{9493C399-E4A2-41C3-A273-DDD3B06F65DE}" type="pres">
      <dgm:prSet presAssocID="{6725A296-870E-4ADB-AB83-7D04A6DCC3DC}" presName="dummy" presStyleCnt="0"/>
      <dgm:spPr/>
    </dgm:pt>
    <dgm:pt modelId="{550B1610-4896-452C-9E1F-3FA076B89625}" type="pres">
      <dgm:prSet presAssocID="{FFB19B2B-1D1B-45D0-8C62-5B73C2C4AF6B}" presName="sibTrans" presStyleLbl="sibTrans2D1" presStyleIdx="4" presStyleCnt="6"/>
      <dgm:spPr/>
    </dgm:pt>
    <dgm:pt modelId="{8E294938-493B-43A3-80C6-EE5EF31B763C}" type="pres">
      <dgm:prSet presAssocID="{0A8E42FE-1062-4EE6-A02A-F0E95B033F97}" presName="node" presStyleLbl="node1" presStyleIdx="5" presStyleCnt="6" custScaleX="129620">
        <dgm:presLayoutVars>
          <dgm:bulletEnabled val="1"/>
        </dgm:presLayoutVars>
      </dgm:prSet>
      <dgm:spPr/>
    </dgm:pt>
    <dgm:pt modelId="{AEEFD770-DA01-4529-9833-DA0A50D519B7}" type="pres">
      <dgm:prSet presAssocID="{0A8E42FE-1062-4EE6-A02A-F0E95B033F97}" presName="dummy" presStyleCnt="0"/>
      <dgm:spPr/>
    </dgm:pt>
    <dgm:pt modelId="{1BD28954-C2FB-4BC0-8568-F3AF4BA767DB}" type="pres">
      <dgm:prSet presAssocID="{0AC60414-D108-462A-A5B3-9477C054F761}" presName="sibTrans" presStyleLbl="sibTrans2D1" presStyleIdx="5" presStyleCnt="6"/>
      <dgm:spPr/>
    </dgm:pt>
  </dgm:ptLst>
  <dgm:cxnLst>
    <dgm:cxn modelId="{A848FC8E-3D83-4B96-9ED3-542FE8B28452}" srcId="{55DB428D-65C3-4B30-AF71-ACEC6EE32257}" destId="{0A8E42FE-1062-4EE6-A02A-F0E95B033F97}" srcOrd="5" destOrd="0" parTransId="{05F97CF1-CC89-4415-B527-999DD3DE1555}" sibTransId="{0AC60414-D108-462A-A5B3-9477C054F761}"/>
    <dgm:cxn modelId="{9155F393-B63C-4F8D-9D08-1E862E5BA7D4}" type="presOf" srcId="{0A8E42FE-1062-4EE6-A02A-F0E95B033F97}" destId="{8E294938-493B-43A3-80C6-EE5EF31B763C}" srcOrd="0" destOrd="0" presId="urn:microsoft.com/office/officeart/2005/8/layout/radial6"/>
    <dgm:cxn modelId="{31D17A14-7F3E-4DDE-A477-4A8A6B3137B4}" type="presOf" srcId="{DEF86E55-1F1A-4377-B123-AF32DFD984B4}" destId="{754F4B7C-4030-4C20-8A30-AC4002F559CA}" srcOrd="0" destOrd="0" presId="urn:microsoft.com/office/officeart/2005/8/layout/radial6"/>
    <dgm:cxn modelId="{4B0DCA0C-05CD-44D2-B222-26EFBBC12D68}" srcId="{55DB428D-65C3-4B30-AF71-ACEC6EE32257}" destId="{55612F6A-A577-45D7-B921-832446383090}" srcOrd="0" destOrd="0" parTransId="{D37B4FC4-F79D-4561-A562-31A8150A4D06}" sibTransId="{DEF86E55-1F1A-4377-B123-AF32DFD984B4}"/>
    <dgm:cxn modelId="{31FC0EC3-F6B4-4B9B-8A0B-87118527B9D1}" type="presOf" srcId="{AE6858F0-CBD6-4DF7-AC5D-E47246B65345}" destId="{BAA16F92-B598-4D54-8523-543E6D69CDB5}" srcOrd="0" destOrd="0" presId="urn:microsoft.com/office/officeart/2005/8/layout/radial6"/>
    <dgm:cxn modelId="{A943D466-B207-48B5-9F85-0B201181D53E}" type="presOf" srcId="{FFB19B2B-1D1B-45D0-8C62-5B73C2C4AF6B}" destId="{550B1610-4896-452C-9E1F-3FA076B89625}" srcOrd="0" destOrd="0" presId="urn:microsoft.com/office/officeart/2005/8/layout/radial6"/>
    <dgm:cxn modelId="{7BF46C16-60E3-4899-AF6A-1CA6DEBD83C3}" type="presOf" srcId="{C6A6DB42-808E-400F-B84E-043019BF4519}" destId="{D54E70AC-8C53-486A-9616-2E52D1EDFE0E}" srcOrd="0" destOrd="0" presId="urn:microsoft.com/office/officeart/2005/8/layout/radial6"/>
    <dgm:cxn modelId="{56F48C33-ED10-4232-AFB4-FA840E3A9B97}" type="presOf" srcId="{CA25B31B-30AD-4CF7-860F-339CB61809F7}" destId="{12A8360B-D50E-43B7-8143-238018D4CF85}" srcOrd="0" destOrd="0" presId="urn:microsoft.com/office/officeart/2005/8/layout/radial6"/>
    <dgm:cxn modelId="{661531F6-4D3E-43A2-8337-3BEB779AEFB1}" type="presOf" srcId="{0AC60414-D108-462A-A5B3-9477C054F761}" destId="{1BD28954-C2FB-4BC0-8568-F3AF4BA767DB}" srcOrd="0" destOrd="0" presId="urn:microsoft.com/office/officeart/2005/8/layout/radial6"/>
    <dgm:cxn modelId="{DC56CE7F-4699-4AF0-BFD7-06969F48C271}" type="presOf" srcId="{8BE5187D-55C5-4600-B354-AB77151B8C93}" destId="{9E887FB3-A75E-4194-90BD-61676B95C945}" srcOrd="0" destOrd="0" presId="urn:microsoft.com/office/officeart/2005/8/layout/radial6"/>
    <dgm:cxn modelId="{5FA135F6-4487-41F6-A1B2-746BE640F666}" srcId="{55DB428D-65C3-4B30-AF71-ACEC6EE32257}" destId="{E0FFB1C4-9107-4F2A-915A-92BDFE482D8A}" srcOrd="3" destOrd="0" parTransId="{DE870AEA-DB9B-4FCD-8A81-01C450A147E8}" sibTransId="{AE6858F0-CBD6-4DF7-AC5D-E47246B65345}"/>
    <dgm:cxn modelId="{080D78EA-2613-4BC5-9499-2C94898CF9B3}" srcId="{55DB428D-65C3-4B30-AF71-ACEC6EE32257}" destId="{8BE5187D-55C5-4600-B354-AB77151B8C93}" srcOrd="2" destOrd="0" parTransId="{6DE5A3A9-5692-445E-8B5D-9132E75370F2}" sibTransId="{C6A6DB42-808E-400F-B84E-043019BF4519}"/>
    <dgm:cxn modelId="{86FD76C0-E14D-46B9-A6F2-0469DDC379C6}" type="presOf" srcId="{55612F6A-A577-45D7-B921-832446383090}" destId="{7CD74575-81A3-4F99-88B1-1A9898502C8B}" srcOrd="0" destOrd="0" presId="urn:microsoft.com/office/officeart/2005/8/layout/radial6"/>
    <dgm:cxn modelId="{7DA7CBA3-66F7-4206-BB25-C42B546A3C26}" type="presOf" srcId="{E0CB7DC9-7F45-4889-917F-8C0AB1C21E19}" destId="{172EC70D-A6AB-4186-8520-E9E89529EDF3}" srcOrd="0" destOrd="0" presId="urn:microsoft.com/office/officeart/2005/8/layout/radial6"/>
    <dgm:cxn modelId="{1004DC9B-70C4-40C9-BA8C-6B2703688BDC}" type="presOf" srcId="{6725A296-870E-4ADB-AB83-7D04A6DCC3DC}" destId="{C3B08C0F-8B78-42E8-B141-2170980005B4}" srcOrd="0" destOrd="0" presId="urn:microsoft.com/office/officeart/2005/8/layout/radial6"/>
    <dgm:cxn modelId="{3BD224AC-C89C-4C6E-8EE6-592F5426732F}" srcId="{DA21E8B3-69BC-4A22-BFF1-532718C48C21}" destId="{55DB428D-65C3-4B30-AF71-ACEC6EE32257}" srcOrd="0" destOrd="0" parTransId="{44809421-AA9C-43C7-B4BA-66171608497B}" sibTransId="{3B72FDDB-179B-4AA1-B765-09843E26696B}"/>
    <dgm:cxn modelId="{902CC4F5-A014-40AF-9B3C-A0F0789D16FC}" srcId="{55DB428D-65C3-4B30-AF71-ACEC6EE32257}" destId="{6725A296-870E-4ADB-AB83-7D04A6DCC3DC}" srcOrd="4" destOrd="0" parTransId="{C92D424B-8989-4F5C-8336-B1A7E9278399}" sibTransId="{FFB19B2B-1D1B-45D0-8C62-5B73C2C4AF6B}"/>
    <dgm:cxn modelId="{52D1BCC1-7E9C-44B3-AD61-324779483A77}" type="presOf" srcId="{55DB428D-65C3-4B30-AF71-ACEC6EE32257}" destId="{77CB8609-37F0-40FD-8225-A8B256B658A2}" srcOrd="0" destOrd="0" presId="urn:microsoft.com/office/officeart/2005/8/layout/radial6"/>
    <dgm:cxn modelId="{AADBF5F1-5014-4A22-B48F-2992E01B7784}" srcId="{55DB428D-65C3-4B30-AF71-ACEC6EE32257}" destId="{CA25B31B-30AD-4CF7-860F-339CB61809F7}" srcOrd="1" destOrd="0" parTransId="{C3C7BCAC-13DB-484F-B869-CF04091E8952}" sibTransId="{E0CB7DC9-7F45-4889-917F-8C0AB1C21E19}"/>
    <dgm:cxn modelId="{3C81FCA6-ADB4-4D07-B83F-AF980CE4A227}" type="presOf" srcId="{E0FFB1C4-9107-4F2A-915A-92BDFE482D8A}" destId="{3516088C-E796-4D05-809B-541BBAD6EB43}" srcOrd="0" destOrd="0" presId="urn:microsoft.com/office/officeart/2005/8/layout/radial6"/>
    <dgm:cxn modelId="{74BAB573-7610-46BA-84C7-4D817400D6F7}" type="presOf" srcId="{DA21E8B3-69BC-4A22-BFF1-532718C48C21}" destId="{DDA562D3-C62B-47DB-AFB6-039519666036}" srcOrd="0" destOrd="0" presId="urn:microsoft.com/office/officeart/2005/8/layout/radial6"/>
    <dgm:cxn modelId="{7899EFEE-8B92-4977-9776-C2C198F9AC5E}" type="presParOf" srcId="{DDA562D3-C62B-47DB-AFB6-039519666036}" destId="{77CB8609-37F0-40FD-8225-A8B256B658A2}" srcOrd="0" destOrd="0" presId="urn:microsoft.com/office/officeart/2005/8/layout/radial6"/>
    <dgm:cxn modelId="{93F26D48-E930-4026-88D3-EBF8450CC93C}" type="presParOf" srcId="{DDA562D3-C62B-47DB-AFB6-039519666036}" destId="{7CD74575-81A3-4F99-88B1-1A9898502C8B}" srcOrd="1" destOrd="0" presId="urn:microsoft.com/office/officeart/2005/8/layout/radial6"/>
    <dgm:cxn modelId="{62E77E82-9D44-4053-AC74-69C6A131B000}" type="presParOf" srcId="{DDA562D3-C62B-47DB-AFB6-039519666036}" destId="{33657029-0BE5-4CB1-9A01-471691697956}" srcOrd="2" destOrd="0" presId="urn:microsoft.com/office/officeart/2005/8/layout/radial6"/>
    <dgm:cxn modelId="{989D88E4-C9D7-4E70-B8FF-22C1BF86B9C7}" type="presParOf" srcId="{DDA562D3-C62B-47DB-AFB6-039519666036}" destId="{754F4B7C-4030-4C20-8A30-AC4002F559CA}" srcOrd="3" destOrd="0" presId="urn:microsoft.com/office/officeart/2005/8/layout/radial6"/>
    <dgm:cxn modelId="{91463584-017A-403C-B00D-3351DC0D54CA}" type="presParOf" srcId="{DDA562D3-C62B-47DB-AFB6-039519666036}" destId="{12A8360B-D50E-43B7-8143-238018D4CF85}" srcOrd="4" destOrd="0" presId="urn:microsoft.com/office/officeart/2005/8/layout/radial6"/>
    <dgm:cxn modelId="{E05DB282-3436-4A09-9E3A-241ECBDB7624}" type="presParOf" srcId="{DDA562D3-C62B-47DB-AFB6-039519666036}" destId="{B0B6C3B1-0BB8-4882-9169-E9207E5D556C}" srcOrd="5" destOrd="0" presId="urn:microsoft.com/office/officeart/2005/8/layout/radial6"/>
    <dgm:cxn modelId="{82800613-E18E-4132-BE51-AC37D1A27283}" type="presParOf" srcId="{DDA562D3-C62B-47DB-AFB6-039519666036}" destId="{172EC70D-A6AB-4186-8520-E9E89529EDF3}" srcOrd="6" destOrd="0" presId="urn:microsoft.com/office/officeart/2005/8/layout/radial6"/>
    <dgm:cxn modelId="{11D96328-5BF1-443C-A897-EB9A9E53B40B}" type="presParOf" srcId="{DDA562D3-C62B-47DB-AFB6-039519666036}" destId="{9E887FB3-A75E-4194-90BD-61676B95C945}" srcOrd="7" destOrd="0" presId="urn:microsoft.com/office/officeart/2005/8/layout/radial6"/>
    <dgm:cxn modelId="{0BD04602-6BF9-4159-A489-BF578C22ED8E}" type="presParOf" srcId="{DDA562D3-C62B-47DB-AFB6-039519666036}" destId="{7C05C0AC-0E95-405B-9B8B-18818E848A23}" srcOrd="8" destOrd="0" presId="urn:microsoft.com/office/officeart/2005/8/layout/radial6"/>
    <dgm:cxn modelId="{94022079-6CCB-4A05-97A9-CD8FB45A318B}" type="presParOf" srcId="{DDA562D3-C62B-47DB-AFB6-039519666036}" destId="{D54E70AC-8C53-486A-9616-2E52D1EDFE0E}" srcOrd="9" destOrd="0" presId="urn:microsoft.com/office/officeart/2005/8/layout/radial6"/>
    <dgm:cxn modelId="{7DF18C1B-16B3-425F-82C9-BC44D37DF7E8}" type="presParOf" srcId="{DDA562D3-C62B-47DB-AFB6-039519666036}" destId="{3516088C-E796-4D05-809B-541BBAD6EB43}" srcOrd="10" destOrd="0" presId="urn:microsoft.com/office/officeart/2005/8/layout/radial6"/>
    <dgm:cxn modelId="{B5BB9BD9-0A7A-4C48-BCF0-C81D30B13A5E}" type="presParOf" srcId="{DDA562D3-C62B-47DB-AFB6-039519666036}" destId="{0175B7CC-52FC-49F9-ADF8-BDE471D392E7}" srcOrd="11" destOrd="0" presId="urn:microsoft.com/office/officeart/2005/8/layout/radial6"/>
    <dgm:cxn modelId="{98173F3A-8140-4C87-8A70-94CADA32648B}" type="presParOf" srcId="{DDA562D3-C62B-47DB-AFB6-039519666036}" destId="{BAA16F92-B598-4D54-8523-543E6D69CDB5}" srcOrd="12" destOrd="0" presId="urn:microsoft.com/office/officeart/2005/8/layout/radial6"/>
    <dgm:cxn modelId="{F9F0F42F-ADBD-4CF1-8C39-10C456912C5E}" type="presParOf" srcId="{DDA562D3-C62B-47DB-AFB6-039519666036}" destId="{C3B08C0F-8B78-42E8-B141-2170980005B4}" srcOrd="13" destOrd="0" presId="urn:microsoft.com/office/officeart/2005/8/layout/radial6"/>
    <dgm:cxn modelId="{06F62499-E05B-4D80-91C8-33E1EE1B13BF}" type="presParOf" srcId="{DDA562D3-C62B-47DB-AFB6-039519666036}" destId="{9493C399-E4A2-41C3-A273-DDD3B06F65DE}" srcOrd="14" destOrd="0" presId="urn:microsoft.com/office/officeart/2005/8/layout/radial6"/>
    <dgm:cxn modelId="{5D0F6D02-CA48-43D5-B5C0-273039A6921E}" type="presParOf" srcId="{DDA562D3-C62B-47DB-AFB6-039519666036}" destId="{550B1610-4896-452C-9E1F-3FA076B89625}" srcOrd="15" destOrd="0" presId="urn:microsoft.com/office/officeart/2005/8/layout/radial6"/>
    <dgm:cxn modelId="{D6B2CC74-F406-4C23-8C31-B8F0363453D4}" type="presParOf" srcId="{DDA562D3-C62B-47DB-AFB6-039519666036}" destId="{8E294938-493B-43A3-80C6-EE5EF31B763C}" srcOrd="16" destOrd="0" presId="urn:microsoft.com/office/officeart/2005/8/layout/radial6"/>
    <dgm:cxn modelId="{9F9C1153-9583-4DE9-B176-C0D134832C3D}" type="presParOf" srcId="{DDA562D3-C62B-47DB-AFB6-039519666036}" destId="{AEEFD770-DA01-4529-9833-DA0A50D519B7}" srcOrd="17" destOrd="0" presId="urn:microsoft.com/office/officeart/2005/8/layout/radial6"/>
    <dgm:cxn modelId="{C9DF0EB8-6ADF-4621-BA73-173E83A59F04}" type="presParOf" srcId="{DDA562D3-C62B-47DB-AFB6-039519666036}" destId="{1BD28954-C2FB-4BC0-8568-F3AF4BA767DB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064E96-24FF-4920-A178-30F9171A0D09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02EA0BB-AED2-4860-89E4-196068485F99}">
      <dgm:prSet phldrT="[Text]" custT="1"/>
      <dgm:spPr/>
      <dgm:t>
        <a:bodyPr/>
        <a:lstStyle/>
        <a:p>
          <a:r>
            <a:rPr lang="en-US" sz="1400" b="1" dirty="0">
              <a:solidFill>
                <a:schemeClr val="tx1"/>
              </a:solidFill>
              <a:latin typeface="Calibri" panose="020F0502020204030204" pitchFamily="34" charset="0"/>
            </a:rPr>
            <a:t>Brand Evaluation and Development of “Permission to Play” Categories</a:t>
          </a:r>
        </a:p>
        <a:p>
          <a:r>
            <a:rPr lang="en-US" sz="1400" b="1" dirty="0">
              <a:solidFill>
                <a:schemeClr val="tx1"/>
              </a:solidFill>
              <a:latin typeface="Calibri" panose="020F0502020204030204" pitchFamily="34" charset="0"/>
            </a:rPr>
            <a:t>5 Year Financial Plan with Product Roads</a:t>
          </a:r>
        </a:p>
        <a:p>
          <a:r>
            <a:rPr lang="en-US" sz="1400" b="1" dirty="0">
              <a:solidFill>
                <a:schemeClr val="tx1"/>
              </a:solidFill>
              <a:latin typeface="Calibri" panose="020F0502020204030204" pitchFamily="34" charset="0"/>
            </a:rPr>
            <a:t>Target End Users and Focused Applications</a:t>
          </a:r>
        </a:p>
        <a:p>
          <a:r>
            <a:rPr lang="en-US" sz="1400" b="1" dirty="0">
              <a:solidFill>
                <a:schemeClr val="tx1"/>
              </a:solidFill>
              <a:latin typeface="Calibri" panose="020F0502020204030204" pitchFamily="34" charset="0"/>
            </a:rPr>
            <a:t>Resources Needed and Action Plan to Obtain Resources</a:t>
          </a:r>
        </a:p>
      </dgm:t>
    </dgm:pt>
    <dgm:pt modelId="{337F54BA-1E9A-4064-8406-1152F90AA065}" type="parTrans" cxnId="{CA23EA38-8547-4C25-845E-E2A02E5AED1F}">
      <dgm:prSet/>
      <dgm:spPr/>
      <dgm:t>
        <a:bodyPr/>
        <a:lstStyle/>
        <a:p>
          <a:endParaRPr lang="en-US"/>
        </a:p>
      </dgm:t>
    </dgm:pt>
    <dgm:pt modelId="{A4A2B2FD-3E39-4B4F-8B67-76AC7C88DF9A}" type="sibTrans" cxnId="{CA23EA38-8547-4C25-845E-E2A02E5AED1F}">
      <dgm:prSet/>
      <dgm:spPr/>
      <dgm:t>
        <a:bodyPr/>
        <a:lstStyle/>
        <a:p>
          <a:endParaRPr lang="en-US"/>
        </a:p>
      </dgm:t>
    </dgm:pt>
    <dgm:pt modelId="{6D100E78-E358-40F1-A0EA-1783A100DF17}">
      <dgm:prSet phldrT="[Text]" custT="1"/>
      <dgm:spPr/>
      <dgm:t>
        <a:bodyPr/>
        <a:lstStyle/>
        <a:p>
          <a:r>
            <a:rPr lang="en-US" sz="1400" b="1" dirty="0">
              <a:latin typeface="Calibri" panose="020F0502020204030204" pitchFamily="34" charset="0"/>
            </a:rPr>
            <a:t>Find Viable Partners For Licensing Agreement</a:t>
          </a:r>
        </a:p>
        <a:p>
          <a:r>
            <a:rPr lang="en-US" sz="1400" b="1" dirty="0">
              <a:latin typeface="Calibri" panose="020F0502020204030204" pitchFamily="34" charset="0"/>
            </a:rPr>
            <a:t>Execute Deal Memos and Licensing Contract</a:t>
          </a:r>
        </a:p>
        <a:p>
          <a:r>
            <a:rPr lang="en-US" sz="1400" b="1" dirty="0">
              <a:latin typeface="Calibri" panose="020F0502020204030204" pitchFamily="34" charset="0"/>
            </a:rPr>
            <a:t>Provide On-Boarding Services for New Licensees</a:t>
          </a:r>
        </a:p>
        <a:p>
          <a:r>
            <a:rPr lang="en-US" sz="1400" b="1" dirty="0">
              <a:latin typeface="Calibri" panose="020F0502020204030204" pitchFamily="34" charset="0"/>
            </a:rPr>
            <a:t>Administer Licensing Programs – Full Service Provider</a:t>
          </a:r>
        </a:p>
      </dgm:t>
    </dgm:pt>
    <dgm:pt modelId="{355E8476-CCCA-4B09-8291-36FBA87FFCAC}" type="parTrans" cxnId="{E7B2D9BF-104B-4B64-99C1-42043E364864}">
      <dgm:prSet/>
      <dgm:spPr/>
      <dgm:t>
        <a:bodyPr/>
        <a:lstStyle/>
        <a:p>
          <a:endParaRPr lang="en-US"/>
        </a:p>
      </dgm:t>
    </dgm:pt>
    <dgm:pt modelId="{CAA3A3E3-37BF-4BB7-BBB9-1543ECB6FADE}" type="sibTrans" cxnId="{E7B2D9BF-104B-4B64-99C1-42043E364864}">
      <dgm:prSet/>
      <dgm:spPr/>
      <dgm:t>
        <a:bodyPr/>
        <a:lstStyle/>
        <a:p>
          <a:endParaRPr lang="en-US"/>
        </a:p>
      </dgm:t>
    </dgm:pt>
    <dgm:pt modelId="{9502465B-A934-4A2F-A596-89BE6282D807}">
      <dgm:prSet phldrT="[Text]" custT="1"/>
      <dgm:spPr/>
      <dgm:t>
        <a:bodyPr/>
        <a:lstStyle/>
        <a:p>
          <a:r>
            <a:rPr lang="en-US" sz="1400" b="1" dirty="0">
              <a:latin typeface="Calibri" panose="020F0502020204030204" pitchFamily="34" charset="0"/>
            </a:rPr>
            <a:t>Assist in Developing Process for 3 Year Product Roads and Commercial Strategies</a:t>
          </a:r>
        </a:p>
        <a:p>
          <a:r>
            <a:rPr lang="en-US" sz="1400" b="1" dirty="0">
              <a:latin typeface="Calibri" panose="020F0502020204030204" pitchFamily="34" charset="0"/>
            </a:rPr>
            <a:t>Develop an Organizational Structure That Execute Strategies </a:t>
          </a:r>
        </a:p>
        <a:p>
          <a:r>
            <a:rPr lang="en-US" sz="1400" b="1" dirty="0">
              <a:latin typeface="Calibri" panose="020F0502020204030204" pitchFamily="34" charset="0"/>
            </a:rPr>
            <a:t>Develop Rhythms and Report Outs to Ensure Success</a:t>
          </a:r>
        </a:p>
        <a:p>
          <a:r>
            <a:rPr lang="en-US" sz="1400" b="1" dirty="0">
              <a:latin typeface="Calibri" panose="020F0502020204030204" pitchFamily="34" charset="0"/>
            </a:rPr>
            <a:t>Develop Measurements and Key Milestone</a:t>
          </a:r>
        </a:p>
      </dgm:t>
    </dgm:pt>
    <dgm:pt modelId="{9A343ABB-975C-4648-8990-70352EEA294D}" type="sibTrans" cxnId="{EAC6B4C0-186C-461A-99E8-B9B81DDA2BC4}">
      <dgm:prSet/>
      <dgm:spPr/>
      <dgm:t>
        <a:bodyPr/>
        <a:lstStyle/>
        <a:p>
          <a:endParaRPr lang="en-US"/>
        </a:p>
      </dgm:t>
    </dgm:pt>
    <dgm:pt modelId="{ED49FC5D-AE52-4AA8-A9BB-5C39A5D261D4}" type="parTrans" cxnId="{EAC6B4C0-186C-461A-99E8-B9B81DDA2BC4}">
      <dgm:prSet/>
      <dgm:spPr/>
      <dgm:t>
        <a:bodyPr/>
        <a:lstStyle/>
        <a:p>
          <a:endParaRPr lang="en-US"/>
        </a:p>
      </dgm:t>
    </dgm:pt>
    <dgm:pt modelId="{396D8EC3-2A82-4D13-96C3-5F7E89F78BDA}" type="pres">
      <dgm:prSet presAssocID="{05064E96-24FF-4920-A178-30F9171A0D09}" presName="Name0" presStyleCnt="0">
        <dgm:presLayoutVars>
          <dgm:chMax val="7"/>
          <dgm:chPref val="7"/>
          <dgm:dir/>
        </dgm:presLayoutVars>
      </dgm:prSet>
      <dgm:spPr/>
    </dgm:pt>
    <dgm:pt modelId="{F6442A85-863C-4BFC-9171-700208482FCA}" type="pres">
      <dgm:prSet presAssocID="{05064E96-24FF-4920-A178-30F9171A0D09}" presName="Name1" presStyleCnt="0"/>
      <dgm:spPr/>
    </dgm:pt>
    <dgm:pt modelId="{6247FE0F-6B4A-402E-9C13-1E1C1BF7E869}" type="pres">
      <dgm:prSet presAssocID="{05064E96-24FF-4920-A178-30F9171A0D09}" presName="cycle" presStyleCnt="0"/>
      <dgm:spPr/>
    </dgm:pt>
    <dgm:pt modelId="{1567CCD3-8C8F-4249-81E5-30E9C52C067A}" type="pres">
      <dgm:prSet presAssocID="{05064E96-24FF-4920-A178-30F9171A0D09}" presName="srcNode" presStyleLbl="node1" presStyleIdx="0" presStyleCnt="3"/>
      <dgm:spPr/>
    </dgm:pt>
    <dgm:pt modelId="{61B74FDA-ACE3-4BA1-8363-8F5AF5C709AE}" type="pres">
      <dgm:prSet presAssocID="{05064E96-24FF-4920-A178-30F9171A0D09}" presName="conn" presStyleLbl="parChTrans1D2" presStyleIdx="0" presStyleCnt="1"/>
      <dgm:spPr/>
    </dgm:pt>
    <dgm:pt modelId="{AC1C0512-CEC7-4A71-8629-D0D624768621}" type="pres">
      <dgm:prSet presAssocID="{05064E96-24FF-4920-A178-30F9171A0D09}" presName="extraNode" presStyleLbl="node1" presStyleIdx="0" presStyleCnt="3"/>
      <dgm:spPr/>
    </dgm:pt>
    <dgm:pt modelId="{7398E8BC-EE04-4556-9407-3AB22C4A3733}" type="pres">
      <dgm:prSet presAssocID="{05064E96-24FF-4920-A178-30F9171A0D09}" presName="dstNode" presStyleLbl="node1" presStyleIdx="0" presStyleCnt="3"/>
      <dgm:spPr/>
    </dgm:pt>
    <dgm:pt modelId="{C6B061AD-A10C-4413-8594-08184BF26D48}" type="pres">
      <dgm:prSet presAssocID="{E02EA0BB-AED2-4860-89E4-196068485F99}" presName="text_1" presStyleLbl="node1" presStyleIdx="0" presStyleCnt="3" custLinFactNeighborX="136">
        <dgm:presLayoutVars>
          <dgm:bulletEnabled val="1"/>
        </dgm:presLayoutVars>
      </dgm:prSet>
      <dgm:spPr/>
    </dgm:pt>
    <dgm:pt modelId="{0CF452C9-ECF3-4E7E-B83A-EF26DB5B404B}" type="pres">
      <dgm:prSet presAssocID="{E02EA0BB-AED2-4860-89E4-196068485F99}" presName="accent_1" presStyleCnt="0"/>
      <dgm:spPr/>
    </dgm:pt>
    <dgm:pt modelId="{9E432259-A328-45A4-A00B-F8C1B53E4B69}" type="pres">
      <dgm:prSet presAssocID="{E02EA0BB-AED2-4860-89E4-196068485F99}" presName="accentRepeatNode" presStyleLbl="solidFgAcc1" presStyleIdx="0" presStyleCnt="3" custLinFactNeighborY="1791"/>
      <dgm:spPr/>
    </dgm:pt>
    <dgm:pt modelId="{4C5C9F7C-EB0C-42A7-B70B-31791E74E12D}" type="pres">
      <dgm:prSet presAssocID="{9502465B-A934-4A2F-A596-89BE6282D807}" presName="text_2" presStyleLbl="node1" presStyleIdx="1" presStyleCnt="3">
        <dgm:presLayoutVars>
          <dgm:bulletEnabled val="1"/>
        </dgm:presLayoutVars>
      </dgm:prSet>
      <dgm:spPr/>
    </dgm:pt>
    <dgm:pt modelId="{B5D79F89-C978-4BF5-A8EA-88D2DE341C15}" type="pres">
      <dgm:prSet presAssocID="{9502465B-A934-4A2F-A596-89BE6282D807}" presName="accent_2" presStyleCnt="0"/>
      <dgm:spPr/>
    </dgm:pt>
    <dgm:pt modelId="{49957A89-7ABA-4E1D-8501-B1EF0F81EE2E}" type="pres">
      <dgm:prSet presAssocID="{9502465B-A934-4A2F-A596-89BE6282D807}" presName="accentRepeatNode" presStyleLbl="solidFgAcc1" presStyleIdx="1" presStyleCnt="3"/>
      <dgm:spPr/>
    </dgm:pt>
    <dgm:pt modelId="{E6A44794-737F-48E6-A72A-6AC9FCB87D1B}" type="pres">
      <dgm:prSet presAssocID="{6D100E78-E358-40F1-A0EA-1783A100DF17}" presName="text_3" presStyleLbl="node1" presStyleIdx="2" presStyleCnt="3">
        <dgm:presLayoutVars>
          <dgm:bulletEnabled val="1"/>
        </dgm:presLayoutVars>
      </dgm:prSet>
      <dgm:spPr/>
    </dgm:pt>
    <dgm:pt modelId="{2AF7915A-58A6-427E-89CF-37EFABC0A3C5}" type="pres">
      <dgm:prSet presAssocID="{6D100E78-E358-40F1-A0EA-1783A100DF17}" presName="accent_3" presStyleCnt="0"/>
      <dgm:spPr/>
    </dgm:pt>
    <dgm:pt modelId="{89C23450-C83E-424E-8F82-73A6181DD94C}" type="pres">
      <dgm:prSet presAssocID="{6D100E78-E358-40F1-A0EA-1783A100DF17}" presName="accentRepeatNode" presStyleLbl="solidFgAcc1" presStyleIdx="2" presStyleCnt="3" custLinFactNeighborY="-537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CA23EA38-8547-4C25-845E-E2A02E5AED1F}" srcId="{05064E96-24FF-4920-A178-30F9171A0D09}" destId="{E02EA0BB-AED2-4860-89E4-196068485F99}" srcOrd="0" destOrd="0" parTransId="{337F54BA-1E9A-4064-8406-1152F90AA065}" sibTransId="{A4A2B2FD-3E39-4B4F-8B67-76AC7C88DF9A}"/>
    <dgm:cxn modelId="{BAAE4602-8291-4332-9049-A367AD8975A3}" type="presOf" srcId="{A4A2B2FD-3E39-4B4F-8B67-76AC7C88DF9A}" destId="{61B74FDA-ACE3-4BA1-8363-8F5AF5C709AE}" srcOrd="0" destOrd="0" presId="urn:microsoft.com/office/officeart/2008/layout/VerticalCurvedList"/>
    <dgm:cxn modelId="{C811F6C0-B3CC-4C95-8294-5F4E6FCDE717}" type="presOf" srcId="{6D100E78-E358-40F1-A0EA-1783A100DF17}" destId="{E6A44794-737F-48E6-A72A-6AC9FCB87D1B}" srcOrd="0" destOrd="0" presId="urn:microsoft.com/office/officeart/2008/layout/VerticalCurvedList"/>
    <dgm:cxn modelId="{85271C5D-3DA9-4201-A5ED-96C855C049CC}" type="presOf" srcId="{9502465B-A934-4A2F-A596-89BE6282D807}" destId="{4C5C9F7C-EB0C-42A7-B70B-31791E74E12D}" srcOrd="0" destOrd="0" presId="urn:microsoft.com/office/officeart/2008/layout/VerticalCurvedList"/>
    <dgm:cxn modelId="{5E2FD8D5-0053-4699-BFFB-6E6EB9F80E57}" type="presOf" srcId="{E02EA0BB-AED2-4860-89E4-196068485F99}" destId="{C6B061AD-A10C-4413-8594-08184BF26D48}" srcOrd="0" destOrd="0" presId="urn:microsoft.com/office/officeart/2008/layout/VerticalCurvedList"/>
    <dgm:cxn modelId="{CD45B253-F51C-46B1-9784-D3187DC0F3CE}" type="presOf" srcId="{05064E96-24FF-4920-A178-30F9171A0D09}" destId="{396D8EC3-2A82-4D13-96C3-5F7E89F78BDA}" srcOrd="0" destOrd="0" presId="urn:microsoft.com/office/officeart/2008/layout/VerticalCurvedList"/>
    <dgm:cxn modelId="{E7B2D9BF-104B-4B64-99C1-42043E364864}" srcId="{05064E96-24FF-4920-A178-30F9171A0D09}" destId="{6D100E78-E358-40F1-A0EA-1783A100DF17}" srcOrd="2" destOrd="0" parTransId="{355E8476-CCCA-4B09-8291-36FBA87FFCAC}" sibTransId="{CAA3A3E3-37BF-4BB7-BBB9-1543ECB6FADE}"/>
    <dgm:cxn modelId="{EAC6B4C0-186C-461A-99E8-B9B81DDA2BC4}" srcId="{05064E96-24FF-4920-A178-30F9171A0D09}" destId="{9502465B-A934-4A2F-A596-89BE6282D807}" srcOrd="1" destOrd="0" parTransId="{ED49FC5D-AE52-4AA8-A9BB-5C39A5D261D4}" sibTransId="{9A343ABB-975C-4648-8990-70352EEA294D}"/>
    <dgm:cxn modelId="{95B0D1F0-9A58-4377-954B-C95D4008110A}" type="presParOf" srcId="{396D8EC3-2A82-4D13-96C3-5F7E89F78BDA}" destId="{F6442A85-863C-4BFC-9171-700208482FCA}" srcOrd="0" destOrd="0" presId="urn:microsoft.com/office/officeart/2008/layout/VerticalCurvedList"/>
    <dgm:cxn modelId="{77E77202-0853-4F62-8C1A-690F4DA8B2BD}" type="presParOf" srcId="{F6442A85-863C-4BFC-9171-700208482FCA}" destId="{6247FE0F-6B4A-402E-9C13-1E1C1BF7E869}" srcOrd="0" destOrd="0" presId="urn:microsoft.com/office/officeart/2008/layout/VerticalCurvedList"/>
    <dgm:cxn modelId="{604FA0A6-2E77-4B45-A96E-FB6A9839F4FE}" type="presParOf" srcId="{6247FE0F-6B4A-402E-9C13-1E1C1BF7E869}" destId="{1567CCD3-8C8F-4249-81E5-30E9C52C067A}" srcOrd="0" destOrd="0" presId="urn:microsoft.com/office/officeart/2008/layout/VerticalCurvedList"/>
    <dgm:cxn modelId="{F12244FC-68EA-4BEA-80B6-BD8D7C0D6792}" type="presParOf" srcId="{6247FE0F-6B4A-402E-9C13-1E1C1BF7E869}" destId="{61B74FDA-ACE3-4BA1-8363-8F5AF5C709AE}" srcOrd="1" destOrd="0" presId="urn:microsoft.com/office/officeart/2008/layout/VerticalCurvedList"/>
    <dgm:cxn modelId="{13E2C83E-4B9E-4DE9-A545-2CBD6BA6B5CF}" type="presParOf" srcId="{6247FE0F-6B4A-402E-9C13-1E1C1BF7E869}" destId="{AC1C0512-CEC7-4A71-8629-D0D624768621}" srcOrd="2" destOrd="0" presId="urn:microsoft.com/office/officeart/2008/layout/VerticalCurvedList"/>
    <dgm:cxn modelId="{CE116118-B80B-40B3-8AEA-534446D1136B}" type="presParOf" srcId="{6247FE0F-6B4A-402E-9C13-1E1C1BF7E869}" destId="{7398E8BC-EE04-4556-9407-3AB22C4A3733}" srcOrd="3" destOrd="0" presId="urn:microsoft.com/office/officeart/2008/layout/VerticalCurvedList"/>
    <dgm:cxn modelId="{D416D6EF-C2C3-4626-A691-FEF7AA93A56C}" type="presParOf" srcId="{F6442A85-863C-4BFC-9171-700208482FCA}" destId="{C6B061AD-A10C-4413-8594-08184BF26D48}" srcOrd="1" destOrd="0" presId="urn:microsoft.com/office/officeart/2008/layout/VerticalCurvedList"/>
    <dgm:cxn modelId="{2B0602F9-0744-43C3-807E-B7484372AB92}" type="presParOf" srcId="{F6442A85-863C-4BFC-9171-700208482FCA}" destId="{0CF452C9-ECF3-4E7E-B83A-EF26DB5B404B}" srcOrd="2" destOrd="0" presId="urn:microsoft.com/office/officeart/2008/layout/VerticalCurvedList"/>
    <dgm:cxn modelId="{B9DE5F25-48EB-4806-8ED3-0443D8A0B01C}" type="presParOf" srcId="{0CF452C9-ECF3-4E7E-B83A-EF26DB5B404B}" destId="{9E432259-A328-45A4-A00B-F8C1B53E4B69}" srcOrd="0" destOrd="0" presId="urn:microsoft.com/office/officeart/2008/layout/VerticalCurvedList"/>
    <dgm:cxn modelId="{06C43A61-B2FD-4B40-BE61-6FB7B55EE2C6}" type="presParOf" srcId="{F6442A85-863C-4BFC-9171-700208482FCA}" destId="{4C5C9F7C-EB0C-42A7-B70B-31791E74E12D}" srcOrd="3" destOrd="0" presId="urn:microsoft.com/office/officeart/2008/layout/VerticalCurvedList"/>
    <dgm:cxn modelId="{062C98D4-A601-4181-B165-A86A12B113C6}" type="presParOf" srcId="{F6442A85-863C-4BFC-9171-700208482FCA}" destId="{B5D79F89-C978-4BF5-A8EA-88D2DE341C15}" srcOrd="4" destOrd="0" presId="urn:microsoft.com/office/officeart/2008/layout/VerticalCurvedList"/>
    <dgm:cxn modelId="{F4F5E923-FB5E-456A-A7A2-E20DAFBAA65F}" type="presParOf" srcId="{B5D79F89-C978-4BF5-A8EA-88D2DE341C15}" destId="{49957A89-7ABA-4E1D-8501-B1EF0F81EE2E}" srcOrd="0" destOrd="0" presId="urn:microsoft.com/office/officeart/2008/layout/VerticalCurvedList"/>
    <dgm:cxn modelId="{C0CD6A4C-FC5A-4712-A2BF-D46BEB604A1C}" type="presParOf" srcId="{F6442A85-863C-4BFC-9171-700208482FCA}" destId="{E6A44794-737F-48E6-A72A-6AC9FCB87D1B}" srcOrd="5" destOrd="0" presId="urn:microsoft.com/office/officeart/2008/layout/VerticalCurvedList"/>
    <dgm:cxn modelId="{2847E526-C918-4E6A-A43A-7444D31A5B53}" type="presParOf" srcId="{F6442A85-863C-4BFC-9171-700208482FCA}" destId="{2AF7915A-58A6-427E-89CF-37EFABC0A3C5}" srcOrd="6" destOrd="0" presId="urn:microsoft.com/office/officeart/2008/layout/VerticalCurvedList"/>
    <dgm:cxn modelId="{C6F2F411-70BC-43F5-9883-42BA8F48B597}" type="presParOf" srcId="{2AF7915A-58A6-427E-89CF-37EFABC0A3C5}" destId="{89C23450-C83E-424E-8F82-73A6181DD94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5064E96-24FF-4920-A178-30F9171A0D09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02EA0BB-AED2-4860-89E4-196068485F99}">
      <dgm:prSet phldrT="[Text]" custT="1"/>
      <dgm:spPr/>
      <dgm:t>
        <a:bodyPr/>
        <a:lstStyle/>
        <a:p>
          <a:r>
            <a:rPr lang="en-US" sz="1400" b="1" dirty="0">
              <a:solidFill>
                <a:schemeClr val="tx1"/>
              </a:solidFill>
              <a:latin typeface="Calibri" panose="020F0502020204030204" pitchFamily="34" charset="0"/>
            </a:rPr>
            <a:t>Focus On Profitability Improvements</a:t>
          </a:r>
        </a:p>
        <a:p>
          <a:r>
            <a:rPr lang="en-US" sz="1400" b="1" dirty="0">
              <a:solidFill>
                <a:schemeClr val="tx1"/>
              </a:solidFill>
              <a:latin typeface="Calibri" panose="020F0502020204030204" pitchFamily="34" charset="0"/>
            </a:rPr>
            <a:t>Review of Business Practices to Unlock Value Opportunities</a:t>
          </a:r>
        </a:p>
        <a:p>
          <a:r>
            <a:rPr lang="en-US" sz="1400" b="1" dirty="0">
              <a:solidFill>
                <a:schemeClr val="tx1"/>
              </a:solidFill>
              <a:latin typeface="Calibri" panose="020F0502020204030204" pitchFamily="34" charset="0"/>
            </a:rPr>
            <a:t>Implement a Design to Value Process in Product Development</a:t>
          </a:r>
        </a:p>
        <a:p>
          <a:r>
            <a:rPr lang="en-US" sz="1400" b="1" dirty="0">
              <a:solidFill>
                <a:schemeClr val="tx1"/>
              </a:solidFill>
              <a:latin typeface="Calibri" panose="020F0502020204030204" pitchFamily="34" charset="0"/>
            </a:rPr>
            <a:t>4 to 6 Week Process Designed to Quickly Implement Findings </a:t>
          </a:r>
        </a:p>
      </dgm:t>
    </dgm:pt>
    <dgm:pt modelId="{337F54BA-1E9A-4064-8406-1152F90AA065}" type="parTrans" cxnId="{CA23EA38-8547-4C25-845E-E2A02E5AED1F}">
      <dgm:prSet/>
      <dgm:spPr/>
      <dgm:t>
        <a:bodyPr/>
        <a:lstStyle/>
        <a:p>
          <a:endParaRPr lang="en-US"/>
        </a:p>
      </dgm:t>
    </dgm:pt>
    <dgm:pt modelId="{A4A2B2FD-3E39-4B4F-8B67-76AC7C88DF9A}" type="sibTrans" cxnId="{CA23EA38-8547-4C25-845E-E2A02E5AED1F}">
      <dgm:prSet/>
      <dgm:spPr/>
      <dgm:t>
        <a:bodyPr/>
        <a:lstStyle/>
        <a:p>
          <a:endParaRPr lang="en-US"/>
        </a:p>
      </dgm:t>
    </dgm:pt>
    <dgm:pt modelId="{6D100E78-E358-40F1-A0EA-1783A100DF17}">
      <dgm:prSet phldrT="[Text]" custT="1"/>
      <dgm:spPr/>
      <dgm:t>
        <a:bodyPr/>
        <a:lstStyle/>
        <a:p>
          <a:r>
            <a:rPr lang="en-US" sz="1400" b="1" dirty="0">
              <a:latin typeface="Calibri" panose="020F0502020204030204" pitchFamily="34" charset="0"/>
            </a:rPr>
            <a:t>Evaluate Alternative Business Models (Partnerships, Licensing, Joint Ventures)</a:t>
          </a:r>
        </a:p>
        <a:p>
          <a:r>
            <a:rPr lang="en-US" sz="1400" b="1" dirty="0">
              <a:latin typeface="Calibri" panose="020F0502020204030204" pitchFamily="34" charset="0"/>
            </a:rPr>
            <a:t>Analysis of Business Development Opportunities and Action Plans</a:t>
          </a:r>
        </a:p>
        <a:p>
          <a:r>
            <a:rPr lang="en-US" sz="1400" b="1" dirty="0">
              <a:latin typeface="Calibri" panose="020F0502020204030204" pitchFamily="34" charset="0"/>
            </a:rPr>
            <a:t>Develop 3 to 5 Year Plan To Support Development Goals</a:t>
          </a:r>
        </a:p>
        <a:p>
          <a:r>
            <a:rPr lang="en-US" sz="1400" b="1" dirty="0">
              <a:latin typeface="Calibri" panose="020F0502020204030204" pitchFamily="34" charset="0"/>
            </a:rPr>
            <a:t>Locate Alternative External Resources to Support Growth</a:t>
          </a:r>
        </a:p>
      </dgm:t>
    </dgm:pt>
    <dgm:pt modelId="{355E8476-CCCA-4B09-8291-36FBA87FFCAC}" type="parTrans" cxnId="{E7B2D9BF-104B-4B64-99C1-42043E364864}">
      <dgm:prSet/>
      <dgm:spPr/>
      <dgm:t>
        <a:bodyPr/>
        <a:lstStyle/>
        <a:p>
          <a:endParaRPr lang="en-US"/>
        </a:p>
      </dgm:t>
    </dgm:pt>
    <dgm:pt modelId="{CAA3A3E3-37BF-4BB7-BBB9-1543ECB6FADE}" type="sibTrans" cxnId="{E7B2D9BF-104B-4B64-99C1-42043E364864}">
      <dgm:prSet/>
      <dgm:spPr/>
      <dgm:t>
        <a:bodyPr/>
        <a:lstStyle/>
        <a:p>
          <a:endParaRPr lang="en-US"/>
        </a:p>
      </dgm:t>
    </dgm:pt>
    <dgm:pt modelId="{9502465B-A934-4A2F-A596-89BE6282D807}">
      <dgm:prSet phldrT="[Text]" custT="1"/>
      <dgm:spPr/>
      <dgm:t>
        <a:bodyPr/>
        <a:lstStyle/>
        <a:p>
          <a:r>
            <a:rPr lang="en-US" sz="1400" b="1" dirty="0">
              <a:latin typeface="Calibri" panose="020F0502020204030204" pitchFamily="34" charset="0"/>
            </a:rPr>
            <a:t>Assist in Developing Process for 3 Year Product Roads and Commercial Strategies</a:t>
          </a:r>
        </a:p>
        <a:p>
          <a:r>
            <a:rPr lang="en-US" sz="1400" b="1" dirty="0">
              <a:latin typeface="Calibri" panose="020F0502020204030204" pitchFamily="34" charset="0"/>
            </a:rPr>
            <a:t>Development of Financial Plans for Use in Capital Raising</a:t>
          </a:r>
        </a:p>
        <a:p>
          <a:r>
            <a:rPr lang="en-US" sz="1400" b="1" dirty="0">
              <a:latin typeface="Calibri" panose="020F0502020204030204" pitchFamily="34" charset="0"/>
            </a:rPr>
            <a:t>Evaluate Current Strategic and Provide Constructive Development</a:t>
          </a:r>
        </a:p>
      </dgm:t>
    </dgm:pt>
    <dgm:pt modelId="{9A343ABB-975C-4648-8990-70352EEA294D}" type="sibTrans" cxnId="{EAC6B4C0-186C-461A-99E8-B9B81DDA2BC4}">
      <dgm:prSet/>
      <dgm:spPr/>
      <dgm:t>
        <a:bodyPr/>
        <a:lstStyle/>
        <a:p>
          <a:endParaRPr lang="en-US"/>
        </a:p>
      </dgm:t>
    </dgm:pt>
    <dgm:pt modelId="{ED49FC5D-AE52-4AA8-A9BB-5C39A5D261D4}" type="parTrans" cxnId="{EAC6B4C0-186C-461A-99E8-B9B81DDA2BC4}">
      <dgm:prSet/>
      <dgm:spPr/>
      <dgm:t>
        <a:bodyPr/>
        <a:lstStyle/>
        <a:p>
          <a:endParaRPr lang="en-US"/>
        </a:p>
      </dgm:t>
    </dgm:pt>
    <dgm:pt modelId="{396D8EC3-2A82-4D13-96C3-5F7E89F78BDA}" type="pres">
      <dgm:prSet presAssocID="{05064E96-24FF-4920-A178-30F9171A0D09}" presName="Name0" presStyleCnt="0">
        <dgm:presLayoutVars>
          <dgm:chMax val="7"/>
          <dgm:chPref val="7"/>
          <dgm:dir/>
        </dgm:presLayoutVars>
      </dgm:prSet>
      <dgm:spPr/>
    </dgm:pt>
    <dgm:pt modelId="{F6442A85-863C-4BFC-9171-700208482FCA}" type="pres">
      <dgm:prSet presAssocID="{05064E96-24FF-4920-A178-30F9171A0D09}" presName="Name1" presStyleCnt="0"/>
      <dgm:spPr/>
    </dgm:pt>
    <dgm:pt modelId="{6247FE0F-6B4A-402E-9C13-1E1C1BF7E869}" type="pres">
      <dgm:prSet presAssocID="{05064E96-24FF-4920-A178-30F9171A0D09}" presName="cycle" presStyleCnt="0"/>
      <dgm:spPr/>
    </dgm:pt>
    <dgm:pt modelId="{1567CCD3-8C8F-4249-81E5-30E9C52C067A}" type="pres">
      <dgm:prSet presAssocID="{05064E96-24FF-4920-A178-30F9171A0D09}" presName="srcNode" presStyleLbl="node1" presStyleIdx="0" presStyleCnt="3"/>
      <dgm:spPr/>
    </dgm:pt>
    <dgm:pt modelId="{61B74FDA-ACE3-4BA1-8363-8F5AF5C709AE}" type="pres">
      <dgm:prSet presAssocID="{05064E96-24FF-4920-A178-30F9171A0D09}" presName="conn" presStyleLbl="parChTrans1D2" presStyleIdx="0" presStyleCnt="1"/>
      <dgm:spPr/>
    </dgm:pt>
    <dgm:pt modelId="{AC1C0512-CEC7-4A71-8629-D0D624768621}" type="pres">
      <dgm:prSet presAssocID="{05064E96-24FF-4920-A178-30F9171A0D09}" presName="extraNode" presStyleLbl="node1" presStyleIdx="0" presStyleCnt="3"/>
      <dgm:spPr/>
    </dgm:pt>
    <dgm:pt modelId="{7398E8BC-EE04-4556-9407-3AB22C4A3733}" type="pres">
      <dgm:prSet presAssocID="{05064E96-24FF-4920-A178-30F9171A0D09}" presName="dstNode" presStyleLbl="node1" presStyleIdx="0" presStyleCnt="3"/>
      <dgm:spPr/>
    </dgm:pt>
    <dgm:pt modelId="{C6B061AD-A10C-4413-8594-08184BF26D48}" type="pres">
      <dgm:prSet presAssocID="{E02EA0BB-AED2-4860-89E4-196068485F99}" presName="text_1" presStyleLbl="node1" presStyleIdx="0" presStyleCnt="3" custLinFactNeighborX="136">
        <dgm:presLayoutVars>
          <dgm:bulletEnabled val="1"/>
        </dgm:presLayoutVars>
      </dgm:prSet>
      <dgm:spPr/>
    </dgm:pt>
    <dgm:pt modelId="{0CF452C9-ECF3-4E7E-B83A-EF26DB5B404B}" type="pres">
      <dgm:prSet presAssocID="{E02EA0BB-AED2-4860-89E4-196068485F99}" presName="accent_1" presStyleCnt="0"/>
      <dgm:spPr/>
    </dgm:pt>
    <dgm:pt modelId="{9E432259-A328-45A4-A00B-F8C1B53E4B69}" type="pres">
      <dgm:prSet presAssocID="{E02EA0BB-AED2-4860-89E4-196068485F99}" presName="accentRepeatNode" presStyleLbl="solidFgAcc1" presStyleIdx="0" presStyleCnt="3" custLinFactNeighborY="1791"/>
      <dgm:spPr/>
    </dgm:pt>
    <dgm:pt modelId="{4C5C9F7C-EB0C-42A7-B70B-31791E74E12D}" type="pres">
      <dgm:prSet presAssocID="{9502465B-A934-4A2F-A596-89BE6282D807}" presName="text_2" presStyleLbl="node1" presStyleIdx="1" presStyleCnt="3">
        <dgm:presLayoutVars>
          <dgm:bulletEnabled val="1"/>
        </dgm:presLayoutVars>
      </dgm:prSet>
      <dgm:spPr/>
    </dgm:pt>
    <dgm:pt modelId="{B5D79F89-C978-4BF5-A8EA-88D2DE341C15}" type="pres">
      <dgm:prSet presAssocID="{9502465B-A934-4A2F-A596-89BE6282D807}" presName="accent_2" presStyleCnt="0"/>
      <dgm:spPr/>
    </dgm:pt>
    <dgm:pt modelId="{49957A89-7ABA-4E1D-8501-B1EF0F81EE2E}" type="pres">
      <dgm:prSet presAssocID="{9502465B-A934-4A2F-A596-89BE6282D807}" presName="accentRepeatNode" presStyleLbl="solidFgAcc1" presStyleIdx="1" presStyleCnt="3"/>
      <dgm:spPr/>
    </dgm:pt>
    <dgm:pt modelId="{E6A44794-737F-48E6-A72A-6AC9FCB87D1B}" type="pres">
      <dgm:prSet presAssocID="{6D100E78-E358-40F1-A0EA-1783A100DF17}" presName="text_3" presStyleLbl="node1" presStyleIdx="2" presStyleCnt="3">
        <dgm:presLayoutVars>
          <dgm:bulletEnabled val="1"/>
        </dgm:presLayoutVars>
      </dgm:prSet>
      <dgm:spPr/>
    </dgm:pt>
    <dgm:pt modelId="{2AF7915A-58A6-427E-89CF-37EFABC0A3C5}" type="pres">
      <dgm:prSet presAssocID="{6D100E78-E358-40F1-A0EA-1783A100DF17}" presName="accent_3" presStyleCnt="0"/>
      <dgm:spPr/>
    </dgm:pt>
    <dgm:pt modelId="{89C23450-C83E-424E-8F82-73A6181DD94C}" type="pres">
      <dgm:prSet presAssocID="{6D100E78-E358-40F1-A0EA-1783A100DF17}" presName="accentRepeatNode" presStyleLbl="solidFgAcc1" presStyleIdx="2" presStyleCnt="3" custLinFactNeighborY="-537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CA23EA38-8547-4C25-845E-E2A02E5AED1F}" srcId="{05064E96-24FF-4920-A178-30F9171A0D09}" destId="{E02EA0BB-AED2-4860-89E4-196068485F99}" srcOrd="0" destOrd="0" parTransId="{337F54BA-1E9A-4064-8406-1152F90AA065}" sibTransId="{A4A2B2FD-3E39-4B4F-8B67-76AC7C88DF9A}"/>
    <dgm:cxn modelId="{BAAE4602-8291-4332-9049-A367AD8975A3}" type="presOf" srcId="{A4A2B2FD-3E39-4B4F-8B67-76AC7C88DF9A}" destId="{61B74FDA-ACE3-4BA1-8363-8F5AF5C709AE}" srcOrd="0" destOrd="0" presId="urn:microsoft.com/office/officeart/2008/layout/VerticalCurvedList"/>
    <dgm:cxn modelId="{C811F6C0-B3CC-4C95-8294-5F4E6FCDE717}" type="presOf" srcId="{6D100E78-E358-40F1-A0EA-1783A100DF17}" destId="{E6A44794-737F-48E6-A72A-6AC9FCB87D1B}" srcOrd="0" destOrd="0" presId="urn:microsoft.com/office/officeart/2008/layout/VerticalCurvedList"/>
    <dgm:cxn modelId="{85271C5D-3DA9-4201-A5ED-96C855C049CC}" type="presOf" srcId="{9502465B-A934-4A2F-A596-89BE6282D807}" destId="{4C5C9F7C-EB0C-42A7-B70B-31791E74E12D}" srcOrd="0" destOrd="0" presId="urn:microsoft.com/office/officeart/2008/layout/VerticalCurvedList"/>
    <dgm:cxn modelId="{5E2FD8D5-0053-4699-BFFB-6E6EB9F80E57}" type="presOf" srcId="{E02EA0BB-AED2-4860-89E4-196068485F99}" destId="{C6B061AD-A10C-4413-8594-08184BF26D48}" srcOrd="0" destOrd="0" presId="urn:microsoft.com/office/officeart/2008/layout/VerticalCurvedList"/>
    <dgm:cxn modelId="{CD45B253-F51C-46B1-9784-D3187DC0F3CE}" type="presOf" srcId="{05064E96-24FF-4920-A178-30F9171A0D09}" destId="{396D8EC3-2A82-4D13-96C3-5F7E89F78BDA}" srcOrd="0" destOrd="0" presId="urn:microsoft.com/office/officeart/2008/layout/VerticalCurvedList"/>
    <dgm:cxn modelId="{E7B2D9BF-104B-4B64-99C1-42043E364864}" srcId="{05064E96-24FF-4920-A178-30F9171A0D09}" destId="{6D100E78-E358-40F1-A0EA-1783A100DF17}" srcOrd="2" destOrd="0" parTransId="{355E8476-CCCA-4B09-8291-36FBA87FFCAC}" sibTransId="{CAA3A3E3-37BF-4BB7-BBB9-1543ECB6FADE}"/>
    <dgm:cxn modelId="{EAC6B4C0-186C-461A-99E8-B9B81DDA2BC4}" srcId="{05064E96-24FF-4920-A178-30F9171A0D09}" destId="{9502465B-A934-4A2F-A596-89BE6282D807}" srcOrd="1" destOrd="0" parTransId="{ED49FC5D-AE52-4AA8-A9BB-5C39A5D261D4}" sibTransId="{9A343ABB-975C-4648-8990-70352EEA294D}"/>
    <dgm:cxn modelId="{95B0D1F0-9A58-4377-954B-C95D4008110A}" type="presParOf" srcId="{396D8EC3-2A82-4D13-96C3-5F7E89F78BDA}" destId="{F6442A85-863C-4BFC-9171-700208482FCA}" srcOrd="0" destOrd="0" presId="urn:microsoft.com/office/officeart/2008/layout/VerticalCurvedList"/>
    <dgm:cxn modelId="{77E77202-0853-4F62-8C1A-690F4DA8B2BD}" type="presParOf" srcId="{F6442A85-863C-4BFC-9171-700208482FCA}" destId="{6247FE0F-6B4A-402E-9C13-1E1C1BF7E869}" srcOrd="0" destOrd="0" presId="urn:microsoft.com/office/officeart/2008/layout/VerticalCurvedList"/>
    <dgm:cxn modelId="{604FA0A6-2E77-4B45-A96E-FB6A9839F4FE}" type="presParOf" srcId="{6247FE0F-6B4A-402E-9C13-1E1C1BF7E869}" destId="{1567CCD3-8C8F-4249-81E5-30E9C52C067A}" srcOrd="0" destOrd="0" presId="urn:microsoft.com/office/officeart/2008/layout/VerticalCurvedList"/>
    <dgm:cxn modelId="{F12244FC-68EA-4BEA-80B6-BD8D7C0D6792}" type="presParOf" srcId="{6247FE0F-6B4A-402E-9C13-1E1C1BF7E869}" destId="{61B74FDA-ACE3-4BA1-8363-8F5AF5C709AE}" srcOrd="1" destOrd="0" presId="urn:microsoft.com/office/officeart/2008/layout/VerticalCurvedList"/>
    <dgm:cxn modelId="{13E2C83E-4B9E-4DE9-A545-2CBD6BA6B5CF}" type="presParOf" srcId="{6247FE0F-6B4A-402E-9C13-1E1C1BF7E869}" destId="{AC1C0512-CEC7-4A71-8629-D0D624768621}" srcOrd="2" destOrd="0" presId="urn:microsoft.com/office/officeart/2008/layout/VerticalCurvedList"/>
    <dgm:cxn modelId="{CE116118-B80B-40B3-8AEA-534446D1136B}" type="presParOf" srcId="{6247FE0F-6B4A-402E-9C13-1E1C1BF7E869}" destId="{7398E8BC-EE04-4556-9407-3AB22C4A3733}" srcOrd="3" destOrd="0" presId="urn:microsoft.com/office/officeart/2008/layout/VerticalCurvedList"/>
    <dgm:cxn modelId="{D416D6EF-C2C3-4626-A691-FEF7AA93A56C}" type="presParOf" srcId="{F6442A85-863C-4BFC-9171-700208482FCA}" destId="{C6B061AD-A10C-4413-8594-08184BF26D48}" srcOrd="1" destOrd="0" presId="urn:microsoft.com/office/officeart/2008/layout/VerticalCurvedList"/>
    <dgm:cxn modelId="{2B0602F9-0744-43C3-807E-B7484372AB92}" type="presParOf" srcId="{F6442A85-863C-4BFC-9171-700208482FCA}" destId="{0CF452C9-ECF3-4E7E-B83A-EF26DB5B404B}" srcOrd="2" destOrd="0" presId="urn:microsoft.com/office/officeart/2008/layout/VerticalCurvedList"/>
    <dgm:cxn modelId="{B9DE5F25-48EB-4806-8ED3-0443D8A0B01C}" type="presParOf" srcId="{0CF452C9-ECF3-4E7E-B83A-EF26DB5B404B}" destId="{9E432259-A328-45A4-A00B-F8C1B53E4B69}" srcOrd="0" destOrd="0" presId="urn:microsoft.com/office/officeart/2008/layout/VerticalCurvedList"/>
    <dgm:cxn modelId="{06C43A61-B2FD-4B40-BE61-6FB7B55EE2C6}" type="presParOf" srcId="{F6442A85-863C-4BFC-9171-700208482FCA}" destId="{4C5C9F7C-EB0C-42A7-B70B-31791E74E12D}" srcOrd="3" destOrd="0" presId="urn:microsoft.com/office/officeart/2008/layout/VerticalCurvedList"/>
    <dgm:cxn modelId="{062C98D4-A601-4181-B165-A86A12B113C6}" type="presParOf" srcId="{F6442A85-863C-4BFC-9171-700208482FCA}" destId="{B5D79F89-C978-4BF5-A8EA-88D2DE341C15}" srcOrd="4" destOrd="0" presId="urn:microsoft.com/office/officeart/2008/layout/VerticalCurvedList"/>
    <dgm:cxn modelId="{F4F5E923-FB5E-456A-A7A2-E20DAFBAA65F}" type="presParOf" srcId="{B5D79F89-C978-4BF5-A8EA-88D2DE341C15}" destId="{49957A89-7ABA-4E1D-8501-B1EF0F81EE2E}" srcOrd="0" destOrd="0" presId="urn:microsoft.com/office/officeart/2008/layout/VerticalCurvedList"/>
    <dgm:cxn modelId="{C0CD6A4C-FC5A-4712-A2BF-D46BEB604A1C}" type="presParOf" srcId="{F6442A85-863C-4BFC-9171-700208482FCA}" destId="{E6A44794-737F-48E6-A72A-6AC9FCB87D1B}" srcOrd="5" destOrd="0" presId="urn:microsoft.com/office/officeart/2008/layout/VerticalCurvedList"/>
    <dgm:cxn modelId="{2847E526-C918-4E6A-A43A-7444D31A5B53}" type="presParOf" srcId="{F6442A85-863C-4BFC-9171-700208482FCA}" destId="{2AF7915A-58A6-427E-89CF-37EFABC0A3C5}" srcOrd="6" destOrd="0" presId="urn:microsoft.com/office/officeart/2008/layout/VerticalCurvedList"/>
    <dgm:cxn modelId="{C6F2F411-70BC-43F5-9883-42BA8F48B597}" type="presParOf" srcId="{2AF7915A-58A6-427E-89CF-37EFABC0A3C5}" destId="{89C23450-C83E-424E-8F82-73A6181DD94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5064E96-24FF-4920-A178-30F9171A0D09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02EA0BB-AED2-4860-89E4-196068485F99}">
      <dgm:prSet phldrT="[Text]" custT="1"/>
      <dgm:spPr/>
      <dgm:t>
        <a:bodyPr/>
        <a:lstStyle/>
        <a:p>
          <a:r>
            <a:rPr lang="en-US" sz="1400" b="1" dirty="0">
              <a:solidFill>
                <a:schemeClr val="tx1"/>
              </a:solidFill>
              <a:latin typeface="Calibri" panose="020F0502020204030204" pitchFamily="34" charset="0"/>
            </a:rPr>
            <a:t>Review Innovation and Develop Plan to Bring Product to Market</a:t>
          </a:r>
        </a:p>
        <a:p>
          <a:r>
            <a:rPr lang="en-US" sz="1400" b="1" dirty="0">
              <a:solidFill>
                <a:schemeClr val="tx1"/>
              </a:solidFill>
              <a:latin typeface="Calibri" panose="020F0502020204030204" pitchFamily="34" charset="0"/>
            </a:rPr>
            <a:t>Evaluate Different Opportunities to Raise Funds </a:t>
          </a:r>
        </a:p>
        <a:p>
          <a:r>
            <a:rPr lang="en-US" sz="1400" b="1" dirty="0">
              <a:solidFill>
                <a:schemeClr val="tx1"/>
              </a:solidFill>
              <a:latin typeface="Calibri" panose="020F0502020204030204" pitchFamily="34" charset="0"/>
            </a:rPr>
            <a:t>Establish Product Milestone from Prototyping to Final Production</a:t>
          </a:r>
        </a:p>
      </dgm:t>
    </dgm:pt>
    <dgm:pt modelId="{337F54BA-1E9A-4064-8406-1152F90AA065}" type="parTrans" cxnId="{CA23EA38-8547-4C25-845E-E2A02E5AED1F}">
      <dgm:prSet/>
      <dgm:spPr/>
      <dgm:t>
        <a:bodyPr/>
        <a:lstStyle/>
        <a:p>
          <a:endParaRPr lang="en-US"/>
        </a:p>
      </dgm:t>
    </dgm:pt>
    <dgm:pt modelId="{A4A2B2FD-3E39-4B4F-8B67-76AC7C88DF9A}" type="sibTrans" cxnId="{CA23EA38-8547-4C25-845E-E2A02E5AED1F}">
      <dgm:prSet/>
      <dgm:spPr/>
      <dgm:t>
        <a:bodyPr/>
        <a:lstStyle/>
        <a:p>
          <a:endParaRPr lang="en-US"/>
        </a:p>
      </dgm:t>
    </dgm:pt>
    <dgm:pt modelId="{6D100E78-E358-40F1-A0EA-1783A100DF17}">
      <dgm:prSet phldrT="[Text]" custT="1"/>
      <dgm:spPr/>
      <dgm:t>
        <a:bodyPr/>
        <a:lstStyle/>
        <a:p>
          <a:r>
            <a:rPr lang="en-US" sz="1400" b="1" dirty="0">
              <a:latin typeface="Calibri" panose="020F0502020204030204" pitchFamily="34" charset="0"/>
            </a:rPr>
            <a:t>Secure Funding and Measurements for Investors</a:t>
          </a:r>
        </a:p>
        <a:p>
          <a:r>
            <a:rPr lang="en-US" sz="1400" b="1" dirty="0">
              <a:latin typeface="Calibri" panose="020F0502020204030204" pitchFamily="34" charset="0"/>
            </a:rPr>
            <a:t>Provide Reporting to Investors</a:t>
          </a:r>
        </a:p>
        <a:p>
          <a:r>
            <a:rPr lang="en-US" sz="1400" b="1" dirty="0">
              <a:latin typeface="Calibri" panose="020F0502020204030204" pitchFamily="34" charset="0"/>
            </a:rPr>
            <a:t>Develop Repayment Strategies and Liquidation Events</a:t>
          </a:r>
        </a:p>
      </dgm:t>
    </dgm:pt>
    <dgm:pt modelId="{355E8476-CCCA-4B09-8291-36FBA87FFCAC}" type="parTrans" cxnId="{E7B2D9BF-104B-4B64-99C1-42043E364864}">
      <dgm:prSet/>
      <dgm:spPr/>
      <dgm:t>
        <a:bodyPr/>
        <a:lstStyle/>
        <a:p>
          <a:endParaRPr lang="en-US"/>
        </a:p>
      </dgm:t>
    </dgm:pt>
    <dgm:pt modelId="{CAA3A3E3-37BF-4BB7-BBB9-1543ECB6FADE}" type="sibTrans" cxnId="{E7B2D9BF-104B-4B64-99C1-42043E364864}">
      <dgm:prSet/>
      <dgm:spPr/>
      <dgm:t>
        <a:bodyPr/>
        <a:lstStyle/>
        <a:p>
          <a:endParaRPr lang="en-US"/>
        </a:p>
      </dgm:t>
    </dgm:pt>
    <dgm:pt modelId="{9502465B-A934-4A2F-A596-89BE6282D807}">
      <dgm:prSet phldrT="[Text]" custT="1"/>
      <dgm:spPr/>
      <dgm:t>
        <a:bodyPr/>
        <a:lstStyle/>
        <a:p>
          <a:r>
            <a:rPr lang="en-US" sz="1400" b="1" dirty="0">
              <a:latin typeface="Calibri" panose="020F0502020204030204" pitchFamily="34" charset="0"/>
            </a:rPr>
            <a:t>Develop Presentation Requesting Capital Funding</a:t>
          </a:r>
        </a:p>
        <a:p>
          <a:r>
            <a:rPr lang="en-US" sz="1400" b="1" dirty="0">
              <a:latin typeface="Calibri" panose="020F0502020204030204" pitchFamily="34" charset="0"/>
            </a:rPr>
            <a:t>Make Presentation to Prospective Investors</a:t>
          </a:r>
        </a:p>
        <a:p>
          <a:r>
            <a:rPr lang="en-US" sz="1400" b="1" dirty="0">
              <a:latin typeface="Calibri" panose="020F0502020204030204" pitchFamily="34" charset="0"/>
            </a:rPr>
            <a:t>Develop Follow Up Rhythms</a:t>
          </a:r>
        </a:p>
        <a:p>
          <a:endParaRPr lang="en-US" sz="1400" b="1" dirty="0">
            <a:latin typeface="Calibri" panose="020F0502020204030204" pitchFamily="34" charset="0"/>
          </a:endParaRPr>
        </a:p>
      </dgm:t>
    </dgm:pt>
    <dgm:pt modelId="{9A343ABB-975C-4648-8990-70352EEA294D}" type="sibTrans" cxnId="{EAC6B4C0-186C-461A-99E8-B9B81DDA2BC4}">
      <dgm:prSet/>
      <dgm:spPr/>
      <dgm:t>
        <a:bodyPr/>
        <a:lstStyle/>
        <a:p>
          <a:endParaRPr lang="en-US"/>
        </a:p>
      </dgm:t>
    </dgm:pt>
    <dgm:pt modelId="{ED49FC5D-AE52-4AA8-A9BB-5C39A5D261D4}" type="parTrans" cxnId="{EAC6B4C0-186C-461A-99E8-B9B81DDA2BC4}">
      <dgm:prSet/>
      <dgm:spPr/>
      <dgm:t>
        <a:bodyPr/>
        <a:lstStyle/>
        <a:p>
          <a:endParaRPr lang="en-US"/>
        </a:p>
      </dgm:t>
    </dgm:pt>
    <dgm:pt modelId="{396D8EC3-2A82-4D13-96C3-5F7E89F78BDA}" type="pres">
      <dgm:prSet presAssocID="{05064E96-24FF-4920-A178-30F9171A0D09}" presName="Name0" presStyleCnt="0">
        <dgm:presLayoutVars>
          <dgm:chMax val="7"/>
          <dgm:chPref val="7"/>
          <dgm:dir/>
        </dgm:presLayoutVars>
      </dgm:prSet>
      <dgm:spPr/>
    </dgm:pt>
    <dgm:pt modelId="{F6442A85-863C-4BFC-9171-700208482FCA}" type="pres">
      <dgm:prSet presAssocID="{05064E96-24FF-4920-A178-30F9171A0D09}" presName="Name1" presStyleCnt="0"/>
      <dgm:spPr/>
    </dgm:pt>
    <dgm:pt modelId="{6247FE0F-6B4A-402E-9C13-1E1C1BF7E869}" type="pres">
      <dgm:prSet presAssocID="{05064E96-24FF-4920-A178-30F9171A0D09}" presName="cycle" presStyleCnt="0"/>
      <dgm:spPr/>
    </dgm:pt>
    <dgm:pt modelId="{1567CCD3-8C8F-4249-81E5-30E9C52C067A}" type="pres">
      <dgm:prSet presAssocID="{05064E96-24FF-4920-A178-30F9171A0D09}" presName="srcNode" presStyleLbl="node1" presStyleIdx="0" presStyleCnt="3"/>
      <dgm:spPr/>
    </dgm:pt>
    <dgm:pt modelId="{61B74FDA-ACE3-4BA1-8363-8F5AF5C709AE}" type="pres">
      <dgm:prSet presAssocID="{05064E96-24FF-4920-A178-30F9171A0D09}" presName="conn" presStyleLbl="parChTrans1D2" presStyleIdx="0" presStyleCnt="1"/>
      <dgm:spPr/>
    </dgm:pt>
    <dgm:pt modelId="{AC1C0512-CEC7-4A71-8629-D0D624768621}" type="pres">
      <dgm:prSet presAssocID="{05064E96-24FF-4920-A178-30F9171A0D09}" presName="extraNode" presStyleLbl="node1" presStyleIdx="0" presStyleCnt="3"/>
      <dgm:spPr/>
    </dgm:pt>
    <dgm:pt modelId="{7398E8BC-EE04-4556-9407-3AB22C4A3733}" type="pres">
      <dgm:prSet presAssocID="{05064E96-24FF-4920-A178-30F9171A0D09}" presName="dstNode" presStyleLbl="node1" presStyleIdx="0" presStyleCnt="3"/>
      <dgm:spPr/>
    </dgm:pt>
    <dgm:pt modelId="{C6B061AD-A10C-4413-8594-08184BF26D48}" type="pres">
      <dgm:prSet presAssocID="{E02EA0BB-AED2-4860-89E4-196068485F99}" presName="text_1" presStyleLbl="node1" presStyleIdx="0" presStyleCnt="3" custLinFactNeighborX="136">
        <dgm:presLayoutVars>
          <dgm:bulletEnabled val="1"/>
        </dgm:presLayoutVars>
      </dgm:prSet>
      <dgm:spPr/>
    </dgm:pt>
    <dgm:pt modelId="{0CF452C9-ECF3-4E7E-B83A-EF26DB5B404B}" type="pres">
      <dgm:prSet presAssocID="{E02EA0BB-AED2-4860-89E4-196068485F99}" presName="accent_1" presStyleCnt="0"/>
      <dgm:spPr/>
    </dgm:pt>
    <dgm:pt modelId="{9E432259-A328-45A4-A00B-F8C1B53E4B69}" type="pres">
      <dgm:prSet presAssocID="{E02EA0BB-AED2-4860-89E4-196068485F99}" presName="accentRepeatNode" presStyleLbl="solidFgAcc1" presStyleIdx="0" presStyleCnt="3" custLinFactNeighborY="1791"/>
      <dgm:spPr/>
    </dgm:pt>
    <dgm:pt modelId="{4C5C9F7C-EB0C-42A7-B70B-31791E74E12D}" type="pres">
      <dgm:prSet presAssocID="{9502465B-A934-4A2F-A596-89BE6282D807}" presName="text_2" presStyleLbl="node1" presStyleIdx="1" presStyleCnt="3">
        <dgm:presLayoutVars>
          <dgm:bulletEnabled val="1"/>
        </dgm:presLayoutVars>
      </dgm:prSet>
      <dgm:spPr/>
    </dgm:pt>
    <dgm:pt modelId="{B5D79F89-C978-4BF5-A8EA-88D2DE341C15}" type="pres">
      <dgm:prSet presAssocID="{9502465B-A934-4A2F-A596-89BE6282D807}" presName="accent_2" presStyleCnt="0"/>
      <dgm:spPr/>
    </dgm:pt>
    <dgm:pt modelId="{49957A89-7ABA-4E1D-8501-B1EF0F81EE2E}" type="pres">
      <dgm:prSet presAssocID="{9502465B-A934-4A2F-A596-89BE6282D807}" presName="accentRepeatNode" presStyleLbl="solidFgAcc1" presStyleIdx="1" presStyleCnt="3"/>
      <dgm:spPr/>
    </dgm:pt>
    <dgm:pt modelId="{E6A44794-737F-48E6-A72A-6AC9FCB87D1B}" type="pres">
      <dgm:prSet presAssocID="{6D100E78-E358-40F1-A0EA-1783A100DF17}" presName="text_3" presStyleLbl="node1" presStyleIdx="2" presStyleCnt="3">
        <dgm:presLayoutVars>
          <dgm:bulletEnabled val="1"/>
        </dgm:presLayoutVars>
      </dgm:prSet>
      <dgm:spPr/>
    </dgm:pt>
    <dgm:pt modelId="{2AF7915A-58A6-427E-89CF-37EFABC0A3C5}" type="pres">
      <dgm:prSet presAssocID="{6D100E78-E358-40F1-A0EA-1783A100DF17}" presName="accent_3" presStyleCnt="0"/>
      <dgm:spPr/>
    </dgm:pt>
    <dgm:pt modelId="{89C23450-C83E-424E-8F82-73A6181DD94C}" type="pres">
      <dgm:prSet presAssocID="{6D100E78-E358-40F1-A0EA-1783A100DF17}" presName="accentRepeatNode" presStyleLbl="solidFgAcc1" presStyleIdx="2" presStyleCnt="3" custLinFactNeighborY="-537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CA23EA38-8547-4C25-845E-E2A02E5AED1F}" srcId="{05064E96-24FF-4920-A178-30F9171A0D09}" destId="{E02EA0BB-AED2-4860-89E4-196068485F99}" srcOrd="0" destOrd="0" parTransId="{337F54BA-1E9A-4064-8406-1152F90AA065}" sibTransId="{A4A2B2FD-3E39-4B4F-8B67-76AC7C88DF9A}"/>
    <dgm:cxn modelId="{BAAE4602-8291-4332-9049-A367AD8975A3}" type="presOf" srcId="{A4A2B2FD-3E39-4B4F-8B67-76AC7C88DF9A}" destId="{61B74FDA-ACE3-4BA1-8363-8F5AF5C709AE}" srcOrd="0" destOrd="0" presId="urn:microsoft.com/office/officeart/2008/layout/VerticalCurvedList"/>
    <dgm:cxn modelId="{C811F6C0-B3CC-4C95-8294-5F4E6FCDE717}" type="presOf" srcId="{6D100E78-E358-40F1-A0EA-1783A100DF17}" destId="{E6A44794-737F-48E6-A72A-6AC9FCB87D1B}" srcOrd="0" destOrd="0" presId="urn:microsoft.com/office/officeart/2008/layout/VerticalCurvedList"/>
    <dgm:cxn modelId="{85271C5D-3DA9-4201-A5ED-96C855C049CC}" type="presOf" srcId="{9502465B-A934-4A2F-A596-89BE6282D807}" destId="{4C5C9F7C-EB0C-42A7-B70B-31791E74E12D}" srcOrd="0" destOrd="0" presId="urn:microsoft.com/office/officeart/2008/layout/VerticalCurvedList"/>
    <dgm:cxn modelId="{5E2FD8D5-0053-4699-BFFB-6E6EB9F80E57}" type="presOf" srcId="{E02EA0BB-AED2-4860-89E4-196068485F99}" destId="{C6B061AD-A10C-4413-8594-08184BF26D48}" srcOrd="0" destOrd="0" presId="urn:microsoft.com/office/officeart/2008/layout/VerticalCurvedList"/>
    <dgm:cxn modelId="{CD45B253-F51C-46B1-9784-D3187DC0F3CE}" type="presOf" srcId="{05064E96-24FF-4920-A178-30F9171A0D09}" destId="{396D8EC3-2A82-4D13-96C3-5F7E89F78BDA}" srcOrd="0" destOrd="0" presId="urn:microsoft.com/office/officeart/2008/layout/VerticalCurvedList"/>
    <dgm:cxn modelId="{E7B2D9BF-104B-4B64-99C1-42043E364864}" srcId="{05064E96-24FF-4920-A178-30F9171A0D09}" destId="{6D100E78-E358-40F1-A0EA-1783A100DF17}" srcOrd="2" destOrd="0" parTransId="{355E8476-CCCA-4B09-8291-36FBA87FFCAC}" sibTransId="{CAA3A3E3-37BF-4BB7-BBB9-1543ECB6FADE}"/>
    <dgm:cxn modelId="{EAC6B4C0-186C-461A-99E8-B9B81DDA2BC4}" srcId="{05064E96-24FF-4920-A178-30F9171A0D09}" destId="{9502465B-A934-4A2F-A596-89BE6282D807}" srcOrd="1" destOrd="0" parTransId="{ED49FC5D-AE52-4AA8-A9BB-5C39A5D261D4}" sibTransId="{9A343ABB-975C-4648-8990-70352EEA294D}"/>
    <dgm:cxn modelId="{95B0D1F0-9A58-4377-954B-C95D4008110A}" type="presParOf" srcId="{396D8EC3-2A82-4D13-96C3-5F7E89F78BDA}" destId="{F6442A85-863C-4BFC-9171-700208482FCA}" srcOrd="0" destOrd="0" presId="urn:microsoft.com/office/officeart/2008/layout/VerticalCurvedList"/>
    <dgm:cxn modelId="{77E77202-0853-4F62-8C1A-690F4DA8B2BD}" type="presParOf" srcId="{F6442A85-863C-4BFC-9171-700208482FCA}" destId="{6247FE0F-6B4A-402E-9C13-1E1C1BF7E869}" srcOrd="0" destOrd="0" presId="urn:microsoft.com/office/officeart/2008/layout/VerticalCurvedList"/>
    <dgm:cxn modelId="{604FA0A6-2E77-4B45-A96E-FB6A9839F4FE}" type="presParOf" srcId="{6247FE0F-6B4A-402E-9C13-1E1C1BF7E869}" destId="{1567CCD3-8C8F-4249-81E5-30E9C52C067A}" srcOrd="0" destOrd="0" presId="urn:microsoft.com/office/officeart/2008/layout/VerticalCurvedList"/>
    <dgm:cxn modelId="{F12244FC-68EA-4BEA-80B6-BD8D7C0D6792}" type="presParOf" srcId="{6247FE0F-6B4A-402E-9C13-1E1C1BF7E869}" destId="{61B74FDA-ACE3-4BA1-8363-8F5AF5C709AE}" srcOrd="1" destOrd="0" presId="urn:microsoft.com/office/officeart/2008/layout/VerticalCurvedList"/>
    <dgm:cxn modelId="{13E2C83E-4B9E-4DE9-A545-2CBD6BA6B5CF}" type="presParOf" srcId="{6247FE0F-6B4A-402E-9C13-1E1C1BF7E869}" destId="{AC1C0512-CEC7-4A71-8629-D0D624768621}" srcOrd="2" destOrd="0" presId="urn:microsoft.com/office/officeart/2008/layout/VerticalCurvedList"/>
    <dgm:cxn modelId="{CE116118-B80B-40B3-8AEA-534446D1136B}" type="presParOf" srcId="{6247FE0F-6B4A-402E-9C13-1E1C1BF7E869}" destId="{7398E8BC-EE04-4556-9407-3AB22C4A3733}" srcOrd="3" destOrd="0" presId="urn:microsoft.com/office/officeart/2008/layout/VerticalCurvedList"/>
    <dgm:cxn modelId="{D416D6EF-C2C3-4626-A691-FEF7AA93A56C}" type="presParOf" srcId="{F6442A85-863C-4BFC-9171-700208482FCA}" destId="{C6B061AD-A10C-4413-8594-08184BF26D48}" srcOrd="1" destOrd="0" presId="urn:microsoft.com/office/officeart/2008/layout/VerticalCurvedList"/>
    <dgm:cxn modelId="{2B0602F9-0744-43C3-807E-B7484372AB92}" type="presParOf" srcId="{F6442A85-863C-4BFC-9171-700208482FCA}" destId="{0CF452C9-ECF3-4E7E-B83A-EF26DB5B404B}" srcOrd="2" destOrd="0" presId="urn:microsoft.com/office/officeart/2008/layout/VerticalCurvedList"/>
    <dgm:cxn modelId="{B9DE5F25-48EB-4806-8ED3-0443D8A0B01C}" type="presParOf" srcId="{0CF452C9-ECF3-4E7E-B83A-EF26DB5B404B}" destId="{9E432259-A328-45A4-A00B-F8C1B53E4B69}" srcOrd="0" destOrd="0" presId="urn:microsoft.com/office/officeart/2008/layout/VerticalCurvedList"/>
    <dgm:cxn modelId="{06C43A61-B2FD-4B40-BE61-6FB7B55EE2C6}" type="presParOf" srcId="{F6442A85-863C-4BFC-9171-700208482FCA}" destId="{4C5C9F7C-EB0C-42A7-B70B-31791E74E12D}" srcOrd="3" destOrd="0" presId="urn:microsoft.com/office/officeart/2008/layout/VerticalCurvedList"/>
    <dgm:cxn modelId="{062C98D4-A601-4181-B165-A86A12B113C6}" type="presParOf" srcId="{F6442A85-863C-4BFC-9171-700208482FCA}" destId="{B5D79F89-C978-4BF5-A8EA-88D2DE341C15}" srcOrd="4" destOrd="0" presId="urn:microsoft.com/office/officeart/2008/layout/VerticalCurvedList"/>
    <dgm:cxn modelId="{F4F5E923-FB5E-456A-A7A2-E20DAFBAA65F}" type="presParOf" srcId="{B5D79F89-C978-4BF5-A8EA-88D2DE341C15}" destId="{49957A89-7ABA-4E1D-8501-B1EF0F81EE2E}" srcOrd="0" destOrd="0" presId="urn:microsoft.com/office/officeart/2008/layout/VerticalCurvedList"/>
    <dgm:cxn modelId="{C0CD6A4C-FC5A-4712-A2BF-D46BEB604A1C}" type="presParOf" srcId="{F6442A85-863C-4BFC-9171-700208482FCA}" destId="{E6A44794-737F-48E6-A72A-6AC9FCB87D1B}" srcOrd="5" destOrd="0" presId="urn:microsoft.com/office/officeart/2008/layout/VerticalCurvedList"/>
    <dgm:cxn modelId="{2847E526-C918-4E6A-A43A-7444D31A5B53}" type="presParOf" srcId="{F6442A85-863C-4BFC-9171-700208482FCA}" destId="{2AF7915A-58A6-427E-89CF-37EFABC0A3C5}" srcOrd="6" destOrd="0" presId="urn:microsoft.com/office/officeart/2008/layout/VerticalCurvedList"/>
    <dgm:cxn modelId="{C6F2F411-70BC-43F5-9883-42BA8F48B597}" type="presParOf" srcId="{2AF7915A-58A6-427E-89CF-37EFABC0A3C5}" destId="{89C23450-C83E-424E-8F82-73A6181DD94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5064E96-24FF-4920-A178-30F9171A0D09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02EA0BB-AED2-4860-89E4-196068485F99}">
      <dgm:prSet phldrT="[Text]" custT="1"/>
      <dgm:spPr/>
      <dgm:t>
        <a:bodyPr/>
        <a:lstStyle/>
        <a:p>
          <a:r>
            <a:rPr lang="en-US" sz="1400" b="1" dirty="0">
              <a:solidFill>
                <a:schemeClr val="tx1"/>
              </a:solidFill>
              <a:latin typeface="Calibri" panose="020F0502020204030204" pitchFamily="34" charset="0"/>
            </a:rPr>
            <a:t>Work with University Officials to Develop an Incubation Plan for New Inventions</a:t>
          </a:r>
        </a:p>
        <a:p>
          <a:r>
            <a:rPr lang="en-US" sz="1400" b="1" dirty="0">
              <a:solidFill>
                <a:schemeClr val="tx1"/>
              </a:solidFill>
              <a:latin typeface="Calibri" panose="020F0502020204030204" pitchFamily="34" charset="0"/>
            </a:rPr>
            <a:t>Development a Selection Process for Inventions</a:t>
          </a:r>
        </a:p>
        <a:p>
          <a:r>
            <a:rPr lang="en-US" sz="1400" b="1" dirty="0">
              <a:solidFill>
                <a:schemeClr val="tx1"/>
              </a:solidFill>
              <a:latin typeface="Calibri" panose="020F0502020204030204" pitchFamily="34" charset="0"/>
            </a:rPr>
            <a:t>Execution Process for Students, Timing and Results</a:t>
          </a:r>
        </a:p>
      </dgm:t>
    </dgm:pt>
    <dgm:pt modelId="{337F54BA-1E9A-4064-8406-1152F90AA065}" type="parTrans" cxnId="{CA23EA38-8547-4C25-845E-E2A02E5AED1F}">
      <dgm:prSet/>
      <dgm:spPr/>
      <dgm:t>
        <a:bodyPr/>
        <a:lstStyle/>
        <a:p>
          <a:endParaRPr lang="en-US"/>
        </a:p>
      </dgm:t>
    </dgm:pt>
    <dgm:pt modelId="{A4A2B2FD-3E39-4B4F-8B67-76AC7C88DF9A}" type="sibTrans" cxnId="{CA23EA38-8547-4C25-845E-E2A02E5AED1F}">
      <dgm:prSet/>
      <dgm:spPr/>
      <dgm:t>
        <a:bodyPr/>
        <a:lstStyle/>
        <a:p>
          <a:endParaRPr lang="en-US"/>
        </a:p>
      </dgm:t>
    </dgm:pt>
    <dgm:pt modelId="{6D100E78-E358-40F1-A0EA-1783A100DF17}">
      <dgm:prSet phldrT="[Text]" custT="1"/>
      <dgm:spPr/>
      <dgm:t>
        <a:bodyPr/>
        <a:lstStyle/>
        <a:p>
          <a:r>
            <a:rPr lang="en-US" sz="1400" b="1" dirty="0">
              <a:latin typeface="Calibri" panose="020F0502020204030204" pitchFamily="34" charset="0"/>
            </a:rPr>
            <a:t>Develop Partnership With Corporations, Suppliers and Retailers To Commercialize</a:t>
          </a:r>
        </a:p>
        <a:p>
          <a:r>
            <a:rPr lang="en-US" sz="1400" b="1" dirty="0">
              <a:latin typeface="Calibri" panose="020F0502020204030204" pitchFamily="34" charset="0"/>
            </a:rPr>
            <a:t>Develop Quality Control and Field Testing Procedures and Execution</a:t>
          </a:r>
        </a:p>
        <a:p>
          <a:r>
            <a:rPr lang="en-US" sz="1400" b="1" dirty="0">
              <a:latin typeface="Calibri" panose="020F0502020204030204" pitchFamily="34" charset="0"/>
            </a:rPr>
            <a:t>Execute Contracts With University and Corporations</a:t>
          </a:r>
        </a:p>
      </dgm:t>
    </dgm:pt>
    <dgm:pt modelId="{355E8476-CCCA-4B09-8291-36FBA87FFCAC}" type="parTrans" cxnId="{E7B2D9BF-104B-4B64-99C1-42043E364864}">
      <dgm:prSet/>
      <dgm:spPr/>
      <dgm:t>
        <a:bodyPr/>
        <a:lstStyle/>
        <a:p>
          <a:endParaRPr lang="en-US"/>
        </a:p>
      </dgm:t>
    </dgm:pt>
    <dgm:pt modelId="{CAA3A3E3-37BF-4BB7-BBB9-1543ECB6FADE}" type="sibTrans" cxnId="{E7B2D9BF-104B-4B64-99C1-42043E364864}">
      <dgm:prSet/>
      <dgm:spPr/>
      <dgm:t>
        <a:bodyPr/>
        <a:lstStyle/>
        <a:p>
          <a:endParaRPr lang="en-US"/>
        </a:p>
      </dgm:t>
    </dgm:pt>
    <dgm:pt modelId="{9502465B-A934-4A2F-A596-89BE6282D807}">
      <dgm:prSet phldrT="[Text]" custT="1"/>
      <dgm:spPr/>
      <dgm:t>
        <a:bodyPr/>
        <a:lstStyle/>
        <a:p>
          <a:r>
            <a:rPr lang="en-US" sz="1400" b="1" dirty="0">
              <a:latin typeface="Calibri" panose="020F0502020204030204" pitchFamily="34" charset="0"/>
            </a:rPr>
            <a:t>Develop Quarterly Process to Review Inventions and Give Go/No Go Evaluation</a:t>
          </a:r>
        </a:p>
        <a:p>
          <a:r>
            <a:rPr lang="en-US" sz="1400" b="1" dirty="0">
              <a:latin typeface="Calibri" panose="020F0502020204030204" pitchFamily="34" charset="0"/>
            </a:rPr>
            <a:t>Determine Process for Filing Patents </a:t>
          </a:r>
        </a:p>
        <a:p>
          <a:r>
            <a:rPr lang="en-US" sz="1400" b="1" dirty="0">
              <a:latin typeface="Calibri" panose="020F0502020204030204" pitchFamily="34" charset="0"/>
            </a:rPr>
            <a:t>Development Potential Partners For Each Invention</a:t>
          </a:r>
        </a:p>
      </dgm:t>
    </dgm:pt>
    <dgm:pt modelId="{9A343ABB-975C-4648-8990-70352EEA294D}" type="sibTrans" cxnId="{EAC6B4C0-186C-461A-99E8-B9B81DDA2BC4}">
      <dgm:prSet/>
      <dgm:spPr/>
      <dgm:t>
        <a:bodyPr/>
        <a:lstStyle/>
        <a:p>
          <a:endParaRPr lang="en-US"/>
        </a:p>
      </dgm:t>
    </dgm:pt>
    <dgm:pt modelId="{ED49FC5D-AE52-4AA8-A9BB-5C39A5D261D4}" type="parTrans" cxnId="{EAC6B4C0-186C-461A-99E8-B9B81DDA2BC4}">
      <dgm:prSet/>
      <dgm:spPr/>
      <dgm:t>
        <a:bodyPr/>
        <a:lstStyle/>
        <a:p>
          <a:endParaRPr lang="en-US"/>
        </a:p>
      </dgm:t>
    </dgm:pt>
    <dgm:pt modelId="{396D8EC3-2A82-4D13-96C3-5F7E89F78BDA}" type="pres">
      <dgm:prSet presAssocID="{05064E96-24FF-4920-A178-30F9171A0D09}" presName="Name0" presStyleCnt="0">
        <dgm:presLayoutVars>
          <dgm:chMax val="7"/>
          <dgm:chPref val="7"/>
          <dgm:dir/>
        </dgm:presLayoutVars>
      </dgm:prSet>
      <dgm:spPr/>
    </dgm:pt>
    <dgm:pt modelId="{F6442A85-863C-4BFC-9171-700208482FCA}" type="pres">
      <dgm:prSet presAssocID="{05064E96-24FF-4920-A178-30F9171A0D09}" presName="Name1" presStyleCnt="0"/>
      <dgm:spPr/>
    </dgm:pt>
    <dgm:pt modelId="{6247FE0F-6B4A-402E-9C13-1E1C1BF7E869}" type="pres">
      <dgm:prSet presAssocID="{05064E96-24FF-4920-A178-30F9171A0D09}" presName="cycle" presStyleCnt="0"/>
      <dgm:spPr/>
    </dgm:pt>
    <dgm:pt modelId="{1567CCD3-8C8F-4249-81E5-30E9C52C067A}" type="pres">
      <dgm:prSet presAssocID="{05064E96-24FF-4920-A178-30F9171A0D09}" presName="srcNode" presStyleLbl="node1" presStyleIdx="0" presStyleCnt="3"/>
      <dgm:spPr/>
    </dgm:pt>
    <dgm:pt modelId="{61B74FDA-ACE3-4BA1-8363-8F5AF5C709AE}" type="pres">
      <dgm:prSet presAssocID="{05064E96-24FF-4920-A178-30F9171A0D09}" presName="conn" presStyleLbl="parChTrans1D2" presStyleIdx="0" presStyleCnt="1"/>
      <dgm:spPr/>
    </dgm:pt>
    <dgm:pt modelId="{AC1C0512-CEC7-4A71-8629-D0D624768621}" type="pres">
      <dgm:prSet presAssocID="{05064E96-24FF-4920-A178-30F9171A0D09}" presName="extraNode" presStyleLbl="node1" presStyleIdx="0" presStyleCnt="3"/>
      <dgm:spPr/>
    </dgm:pt>
    <dgm:pt modelId="{7398E8BC-EE04-4556-9407-3AB22C4A3733}" type="pres">
      <dgm:prSet presAssocID="{05064E96-24FF-4920-A178-30F9171A0D09}" presName="dstNode" presStyleLbl="node1" presStyleIdx="0" presStyleCnt="3"/>
      <dgm:spPr/>
    </dgm:pt>
    <dgm:pt modelId="{C6B061AD-A10C-4413-8594-08184BF26D48}" type="pres">
      <dgm:prSet presAssocID="{E02EA0BB-AED2-4860-89E4-196068485F99}" presName="text_1" presStyleLbl="node1" presStyleIdx="0" presStyleCnt="3" custLinFactNeighborX="136">
        <dgm:presLayoutVars>
          <dgm:bulletEnabled val="1"/>
        </dgm:presLayoutVars>
      </dgm:prSet>
      <dgm:spPr/>
    </dgm:pt>
    <dgm:pt modelId="{0CF452C9-ECF3-4E7E-B83A-EF26DB5B404B}" type="pres">
      <dgm:prSet presAssocID="{E02EA0BB-AED2-4860-89E4-196068485F99}" presName="accent_1" presStyleCnt="0"/>
      <dgm:spPr/>
    </dgm:pt>
    <dgm:pt modelId="{9E432259-A328-45A4-A00B-F8C1B53E4B69}" type="pres">
      <dgm:prSet presAssocID="{E02EA0BB-AED2-4860-89E4-196068485F99}" presName="accentRepeatNode" presStyleLbl="solidFgAcc1" presStyleIdx="0" presStyleCnt="3" custLinFactNeighborY="1791"/>
      <dgm:spPr/>
    </dgm:pt>
    <dgm:pt modelId="{4C5C9F7C-EB0C-42A7-B70B-31791E74E12D}" type="pres">
      <dgm:prSet presAssocID="{9502465B-A934-4A2F-A596-89BE6282D807}" presName="text_2" presStyleLbl="node1" presStyleIdx="1" presStyleCnt="3">
        <dgm:presLayoutVars>
          <dgm:bulletEnabled val="1"/>
        </dgm:presLayoutVars>
      </dgm:prSet>
      <dgm:spPr/>
    </dgm:pt>
    <dgm:pt modelId="{B5D79F89-C978-4BF5-A8EA-88D2DE341C15}" type="pres">
      <dgm:prSet presAssocID="{9502465B-A934-4A2F-A596-89BE6282D807}" presName="accent_2" presStyleCnt="0"/>
      <dgm:spPr/>
    </dgm:pt>
    <dgm:pt modelId="{49957A89-7ABA-4E1D-8501-B1EF0F81EE2E}" type="pres">
      <dgm:prSet presAssocID="{9502465B-A934-4A2F-A596-89BE6282D807}" presName="accentRepeatNode" presStyleLbl="solidFgAcc1" presStyleIdx="1" presStyleCnt="3"/>
      <dgm:spPr/>
    </dgm:pt>
    <dgm:pt modelId="{E6A44794-737F-48E6-A72A-6AC9FCB87D1B}" type="pres">
      <dgm:prSet presAssocID="{6D100E78-E358-40F1-A0EA-1783A100DF17}" presName="text_3" presStyleLbl="node1" presStyleIdx="2" presStyleCnt="3">
        <dgm:presLayoutVars>
          <dgm:bulletEnabled val="1"/>
        </dgm:presLayoutVars>
      </dgm:prSet>
      <dgm:spPr/>
    </dgm:pt>
    <dgm:pt modelId="{2AF7915A-58A6-427E-89CF-37EFABC0A3C5}" type="pres">
      <dgm:prSet presAssocID="{6D100E78-E358-40F1-A0EA-1783A100DF17}" presName="accent_3" presStyleCnt="0"/>
      <dgm:spPr/>
    </dgm:pt>
    <dgm:pt modelId="{89C23450-C83E-424E-8F82-73A6181DD94C}" type="pres">
      <dgm:prSet presAssocID="{6D100E78-E358-40F1-A0EA-1783A100DF17}" presName="accentRepeatNode" presStyleLbl="solidFgAcc1" presStyleIdx="2" presStyleCnt="3" custLinFactNeighborY="-537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CA23EA38-8547-4C25-845E-E2A02E5AED1F}" srcId="{05064E96-24FF-4920-A178-30F9171A0D09}" destId="{E02EA0BB-AED2-4860-89E4-196068485F99}" srcOrd="0" destOrd="0" parTransId="{337F54BA-1E9A-4064-8406-1152F90AA065}" sibTransId="{A4A2B2FD-3E39-4B4F-8B67-76AC7C88DF9A}"/>
    <dgm:cxn modelId="{BAAE4602-8291-4332-9049-A367AD8975A3}" type="presOf" srcId="{A4A2B2FD-3E39-4B4F-8B67-76AC7C88DF9A}" destId="{61B74FDA-ACE3-4BA1-8363-8F5AF5C709AE}" srcOrd="0" destOrd="0" presId="urn:microsoft.com/office/officeart/2008/layout/VerticalCurvedList"/>
    <dgm:cxn modelId="{C811F6C0-B3CC-4C95-8294-5F4E6FCDE717}" type="presOf" srcId="{6D100E78-E358-40F1-A0EA-1783A100DF17}" destId="{E6A44794-737F-48E6-A72A-6AC9FCB87D1B}" srcOrd="0" destOrd="0" presId="urn:microsoft.com/office/officeart/2008/layout/VerticalCurvedList"/>
    <dgm:cxn modelId="{85271C5D-3DA9-4201-A5ED-96C855C049CC}" type="presOf" srcId="{9502465B-A934-4A2F-A596-89BE6282D807}" destId="{4C5C9F7C-EB0C-42A7-B70B-31791E74E12D}" srcOrd="0" destOrd="0" presId="urn:microsoft.com/office/officeart/2008/layout/VerticalCurvedList"/>
    <dgm:cxn modelId="{5E2FD8D5-0053-4699-BFFB-6E6EB9F80E57}" type="presOf" srcId="{E02EA0BB-AED2-4860-89E4-196068485F99}" destId="{C6B061AD-A10C-4413-8594-08184BF26D48}" srcOrd="0" destOrd="0" presId="urn:microsoft.com/office/officeart/2008/layout/VerticalCurvedList"/>
    <dgm:cxn modelId="{CD45B253-F51C-46B1-9784-D3187DC0F3CE}" type="presOf" srcId="{05064E96-24FF-4920-A178-30F9171A0D09}" destId="{396D8EC3-2A82-4D13-96C3-5F7E89F78BDA}" srcOrd="0" destOrd="0" presId="urn:microsoft.com/office/officeart/2008/layout/VerticalCurvedList"/>
    <dgm:cxn modelId="{E7B2D9BF-104B-4B64-99C1-42043E364864}" srcId="{05064E96-24FF-4920-A178-30F9171A0D09}" destId="{6D100E78-E358-40F1-A0EA-1783A100DF17}" srcOrd="2" destOrd="0" parTransId="{355E8476-CCCA-4B09-8291-36FBA87FFCAC}" sibTransId="{CAA3A3E3-37BF-4BB7-BBB9-1543ECB6FADE}"/>
    <dgm:cxn modelId="{EAC6B4C0-186C-461A-99E8-B9B81DDA2BC4}" srcId="{05064E96-24FF-4920-A178-30F9171A0D09}" destId="{9502465B-A934-4A2F-A596-89BE6282D807}" srcOrd="1" destOrd="0" parTransId="{ED49FC5D-AE52-4AA8-A9BB-5C39A5D261D4}" sibTransId="{9A343ABB-975C-4648-8990-70352EEA294D}"/>
    <dgm:cxn modelId="{95B0D1F0-9A58-4377-954B-C95D4008110A}" type="presParOf" srcId="{396D8EC3-2A82-4D13-96C3-5F7E89F78BDA}" destId="{F6442A85-863C-4BFC-9171-700208482FCA}" srcOrd="0" destOrd="0" presId="urn:microsoft.com/office/officeart/2008/layout/VerticalCurvedList"/>
    <dgm:cxn modelId="{77E77202-0853-4F62-8C1A-690F4DA8B2BD}" type="presParOf" srcId="{F6442A85-863C-4BFC-9171-700208482FCA}" destId="{6247FE0F-6B4A-402E-9C13-1E1C1BF7E869}" srcOrd="0" destOrd="0" presId="urn:microsoft.com/office/officeart/2008/layout/VerticalCurvedList"/>
    <dgm:cxn modelId="{604FA0A6-2E77-4B45-A96E-FB6A9839F4FE}" type="presParOf" srcId="{6247FE0F-6B4A-402E-9C13-1E1C1BF7E869}" destId="{1567CCD3-8C8F-4249-81E5-30E9C52C067A}" srcOrd="0" destOrd="0" presId="urn:microsoft.com/office/officeart/2008/layout/VerticalCurvedList"/>
    <dgm:cxn modelId="{F12244FC-68EA-4BEA-80B6-BD8D7C0D6792}" type="presParOf" srcId="{6247FE0F-6B4A-402E-9C13-1E1C1BF7E869}" destId="{61B74FDA-ACE3-4BA1-8363-8F5AF5C709AE}" srcOrd="1" destOrd="0" presId="urn:microsoft.com/office/officeart/2008/layout/VerticalCurvedList"/>
    <dgm:cxn modelId="{13E2C83E-4B9E-4DE9-A545-2CBD6BA6B5CF}" type="presParOf" srcId="{6247FE0F-6B4A-402E-9C13-1E1C1BF7E869}" destId="{AC1C0512-CEC7-4A71-8629-D0D624768621}" srcOrd="2" destOrd="0" presId="urn:microsoft.com/office/officeart/2008/layout/VerticalCurvedList"/>
    <dgm:cxn modelId="{CE116118-B80B-40B3-8AEA-534446D1136B}" type="presParOf" srcId="{6247FE0F-6B4A-402E-9C13-1E1C1BF7E869}" destId="{7398E8BC-EE04-4556-9407-3AB22C4A3733}" srcOrd="3" destOrd="0" presId="urn:microsoft.com/office/officeart/2008/layout/VerticalCurvedList"/>
    <dgm:cxn modelId="{D416D6EF-C2C3-4626-A691-FEF7AA93A56C}" type="presParOf" srcId="{F6442A85-863C-4BFC-9171-700208482FCA}" destId="{C6B061AD-A10C-4413-8594-08184BF26D48}" srcOrd="1" destOrd="0" presId="urn:microsoft.com/office/officeart/2008/layout/VerticalCurvedList"/>
    <dgm:cxn modelId="{2B0602F9-0744-43C3-807E-B7484372AB92}" type="presParOf" srcId="{F6442A85-863C-4BFC-9171-700208482FCA}" destId="{0CF452C9-ECF3-4E7E-B83A-EF26DB5B404B}" srcOrd="2" destOrd="0" presId="urn:microsoft.com/office/officeart/2008/layout/VerticalCurvedList"/>
    <dgm:cxn modelId="{B9DE5F25-48EB-4806-8ED3-0443D8A0B01C}" type="presParOf" srcId="{0CF452C9-ECF3-4E7E-B83A-EF26DB5B404B}" destId="{9E432259-A328-45A4-A00B-F8C1B53E4B69}" srcOrd="0" destOrd="0" presId="urn:microsoft.com/office/officeart/2008/layout/VerticalCurvedList"/>
    <dgm:cxn modelId="{06C43A61-B2FD-4B40-BE61-6FB7B55EE2C6}" type="presParOf" srcId="{F6442A85-863C-4BFC-9171-700208482FCA}" destId="{4C5C9F7C-EB0C-42A7-B70B-31791E74E12D}" srcOrd="3" destOrd="0" presId="urn:microsoft.com/office/officeart/2008/layout/VerticalCurvedList"/>
    <dgm:cxn modelId="{062C98D4-A601-4181-B165-A86A12B113C6}" type="presParOf" srcId="{F6442A85-863C-4BFC-9171-700208482FCA}" destId="{B5D79F89-C978-4BF5-A8EA-88D2DE341C15}" srcOrd="4" destOrd="0" presId="urn:microsoft.com/office/officeart/2008/layout/VerticalCurvedList"/>
    <dgm:cxn modelId="{F4F5E923-FB5E-456A-A7A2-E20DAFBAA65F}" type="presParOf" srcId="{B5D79F89-C978-4BF5-A8EA-88D2DE341C15}" destId="{49957A89-7ABA-4E1D-8501-B1EF0F81EE2E}" srcOrd="0" destOrd="0" presId="urn:microsoft.com/office/officeart/2008/layout/VerticalCurvedList"/>
    <dgm:cxn modelId="{C0CD6A4C-FC5A-4712-A2BF-D46BEB604A1C}" type="presParOf" srcId="{F6442A85-863C-4BFC-9171-700208482FCA}" destId="{E6A44794-737F-48E6-A72A-6AC9FCB87D1B}" srcOrd="5" destOrd="0" presId="urn:microsoft.com/office/officeart/2008/layout/VerticalCurvedList"/>
    <dgm:cxn modelId="{2847E526-C918-4E6A-A43A-7444D31A5B53}" type="presParOf" srcId="{F6442A85-863C-4BFC-9171-700208482FCA}" destId="{2AF7915A-58A6-427E-89CF-37EFABC0A3C5}" srcOrd="6" destOrd="0" presId="urn:microsoft.com/office/officeart/2008/layout/VerticalCurvedList"/>
    <dgm:cxn modelId="{C6F2F411-70BC-43F5-9883-42BA8F48B597}" type="presParOf" srcId="{2AF7915A-58A6-427E-89CF-37EFABC0A3C5}" destId="{89C23450-C83E-424E-8F82-73A6181DD94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D28954-C2FB-4BC0-8568-F3AF4BA767DB}">
      <dsp:nvSpPr>
        <dsp:cNvPr id="0" name=""/>
        <dsp:cNvSpPr/>
      </dsp:nvSpPr>
      <dsp:spPr>
        <a:xfrm>
          <a:off x="1967034" y="612368"/>
          <a:ext cx="4193930" cy="4193930"/>
        </a:xfrm>
        <a:prstGeom prst="blockArc">
          <a:avLst>
            <a:gd name="adj1" fmla="val 12600000"/>
            <a:gd name="adj2" fmla="val 16200000"/>
            <a:gd name="adj3" fmla="val 452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0B1610-4896-452C-9E1F-3FA076B89625}">
      <dsp:nvSpPr>
        <dsp:cNvPr id="0" name=""/>
        <dsp:cNvSpPr/>
      </dsp:nvSpPr>
      <dsp:spPr>
        <a:xfrm>
          <a:off x="1967034" y="612368"/>
          <a:ext cx="4193930" cy="4193930"/>
        </a:xfrm>
        <a:prstGeom prst="blockArc">
          <a:avLst>
            <a:gd name="adj1" fmla="val 9000000"/>
            <a:gd name="adj2" fmla="val 12600000"/>
            <a:gd name="adj3" fmla="val 452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A16F92-B598-4D54-8523-543E6D69CDB5}">
      <dsp:nvSpPr>
        <dsp:cNvPr id="0" name=""/>
        <dsp:cNvSpPr/>
      </dsp:nvSpPr>
      <dsp:spPr>
        <a:xfrm>
          <a:off x="1967034" y="612368"/>
          <a:ext cx="4193930" cy="4193930"/>
        </a:xfrm>
        <a:prstGeom prst="blockArc">
          <a:avLst>
            <a:gd name="adj1" fmla="val 5400000"/>
            <a:gd name="adj2" fmla="val 9000000"/>
            <a:gd name="adj3" fmla="val 452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4E70AC-8C53-486A-9616-2E52D1EDFE0E}">
      <dsp:nvSpPr>
        <dsp:cNvPr id="0" name=""/>
        <dsp:cNvSpPr/>
      </dsp:nvSpPr>
      <dsp:spPr>
        <a:xfrm>
          <a:off x="1967034" y="612368"/>
          <a:ext cx="4193930" cy="4193930"/>
        </a:xfrm>
        <a:prstGeom prst="blockArc">
          <a:avLst>
            <a:gd name="adj1" fmla="val 1800000"/>
            <a:gd name="adj2" fmla="val 5400000"/>
            <a:gd name="adj3" fmla="val 452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2EC70D-A6AB-4186-8520-E9E89529EDF3}">
      <dsp:nvSpPr>
        <dsp:cNvPr id="0" name=""/>
        <dsp:cNvSpPr/>
      </dsp:nvSpPr>
      <dsp:spPr>
        <a:xfrm>
          <a:off x="1967034" y="612368"/>
          <a:ext cx="4193930" cy="4193930"/>
        </a:xfrm>
        <a:prstGeom prst="blockArc">
          <a:avLst>
            <a:gd name="adj1" fmla="val 19800000"/>
            <a:gd name="adj2" fmla="val 1800000"/>
            <a:gd name="adj3" fmla="val 452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4F4B7C-4030-4C20-8A30-AC4002F559CA}">
      <dsp:nvSpPr>
        <dsp:cNvPr id="0" name=""/>
        <dsp:cNvSpPr/>
      </dsp:nvSpPr>
      <dsp:spPr>
        <a:xfrm>
          <a:off x="1967034" y="612368"/>
          <a:ext cx="4193930" cy="4193930"/>
        </a:xfrm>
        <a:prstGeom prst="blockArc">
          <a:avLst>
            <a:gd name="adj1" fmla="val 16200000"/>
            <a:gd name="adj2" fmla="val 19800000"/>
            <a:gd name="adj3" fmla="val 452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CB8609-37F0-40FD-8225-A8B256B658A2}">
      <dsp:nvSpPr>
        <dsp:cNvPr id="0" name=""/>
        <dsp:cNvSpPr/>
      </dsp:nvSpPr>
      <dsp:spPr>
        <a:xfrm>
          <a:off x="3123406" y="1768739"/>
          <a:ext cx="1881187" cy="18811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L2i</a:t>
          </a:r>
        </a:p>
      </dsp:txBody>
      <dsp:txXfrm>
        <a:off x="3398899" y="2044232"/>
        <a:ext cx="1330201" cy="1330201"/>
      </dsp:txXfrm>
    </dsp:sp>
    <dsp:sp modelId="{7CD74575-81A3-4F99-88B1-1A9898502C8B}">
      <dsp:nvSpPr>
        <dsp:cNvPr id="0" name=""/>
        <dsp:cNvSpPr/>
      </dsp:nvSpPr>
      <dsp:spPr>
        <a:xfrm>
          <a:off x="3210561" y="1358"/>
          <a:ext cx="1706876" cy="13168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Calibri" panose="020F0502020204030204" pitchFamily="34" charset="0"/>
            </a:rPr>
            <a:t>Small Businesses</a:t>
          </a:r>
        </a:p>
      </dsp:txBody>
      <dsp:txXfrm>
        <a:off x="3460527" y="194203"/>
        <a:ext cx="1206944" cy="931141"/>
      </dsp:txXfrm>
    </dsp:sp>
    <dsp:sp modelId="{12A8360B-D50E-43B7-8143-238018D4CF85}">
      <dsp:nvSpPr>
        <dsp:cNvPr id="0" name=""/>
        <dsp:cNvSpPr/>
      </dsp:nvSpPr>
      <dsp:spPr>
        <a:xfrm>
          <a:off x="4985532" y="1026138"/>
          <a:ext cx="1706876" cy="13168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Calibri" panose="020F0502020204030204" pitchFamily="34" charset="0"/>
            </a:rPr>
            <a:t>Corporations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Calibri" panose="020F0502020204030204" pitchFamily="34" charset="0"/>
            </a:rPr>
            <a:t>&amp; Brands</a:t>
          </a:r>
        </a:p>
      </dsp:txBody>
      <dsp:txXfrm>
        <a:off x="5235498" y="1218983"/>
        <a:ext cx="1206944" cy="931141"/>
      </dsp:txXfrm>
    </dsp:sp>
    <dsp:sp modelId="{9E887FB3-A75E-4194-90BD-61676B95C945}">
      <dsp:nvSpPr>
        <dsp:cNvPr id="0" name=""/>
        <dsp:cNvSpPr/>
      </dsp:nvSpPr>
      <dsp:spPr>
        <a:xfrm>
          <a:off x="4985532" y="3075697"/>
          <a:ext cx="1706876" cy="13168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Calibri" panose="020F0502020204030204" pitchFamily="34" charset="0"/>
            </a:rPr>
            <a:t>Retailers</a:t>
          </a:r>
        </a:p>
      </dsp:txBody>
      <dsp:txXfrm>
        <a:off x="5235498" y="3268542"/>
        <a:ext cx="1206944" cy="931141"/>
      </dsp:txXfrm>
    </dsp:sp>
    <dsp:sp modelId="{3516088C-E796-4D05-809B-541BBAD6EB43}">
      <dsp:nvSpPr>
        <dsp:cNvPr id="0" name=""/>
        <dsp:cNvSpPr/>
      </dsp:nvSpPr>
      <dsp:spPr>
        <a:xfrm>
          <a:off x="3210561" y="4100477"/>
          <a:ext cx="1706876" cy="13168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Calibri" panose="020F0502020204030204" pitchFamily="34" charset="0"/>
            </a:rPr>
            <a:t>Manufacturers</a:t>
          </a:r>
        </a:p>
      </dsp:txBody>
      <dsp:txXfrm>
        <a:off x="3460527" y="4293322"/>
        <a:ext cx="1206944" cy="931141"/>
      </dsp:txXfrm>
    </dsp:sp>
    <dsp:sp modelId="{C3B08C0F-8B78-42E8-B141-2170980005B4}">
      <dsp:nvSpPr>
        <dsp:cNvPr id="0" name=""/>
        <dsp:cNvSpPr/>
      </dsp:nvSpPr>
      <dsp:spPr>
        <a:xfrm>
          <a:off x="1435591" y="3075697"/>
          <a:ext cx="1706876" cy="13168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Calibri" panose="020F0502020204030204" pitchFamily="34" charset="0"/>
            </a:rPr>
            <a:t>Inventors</a:t>
          </a:r>
        </a:p>
      </dsp:txBody>
      <dsp:txXfrm>
        <a:off x="1685557" y="3268542"/>
        <a:ext cx="1206944" cy="931141"/>
      </dsp:txXfrm>
    </dsp:sp>
    <dsp:sp modelId="{8E294938-493B-43A3-80C6-EE5EF31B763C}">
      <dsp:nvSpPr>
        <dsp:cNvPr id="0" name=""/>
        <dsp:cNvSpPr/>
      </dsp:nvSpPr>
      <dsp:spPr>
        <a:xfrm>
          <a:off x="1435591" y="1026138"/>
          <a:ext cx="1706876" cy="13168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Calibri" panose="020F0502020204030204" pitchFamily="34" charset="0"/>
            </a:rPr>
            <a:t>Universities</a:t>
          </a:r>
        </a:p>
      </dsp:txBody>
      <dsp:txXfrm>
        <a:off x="1685557" y="1218983"/>
        <a:ext cx="1206944" cy="9311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B74FDA-ACE3-4BA1-8363-8F5AF5C709AE}">
      <dsp:nvSpPr>
        <dsp:cNvPr id="0" name=""/>
        <dsp:cNvSpPr/>
      </dsp:nvSpPr>
      <dsp:spPr>
        <a:xfrm>
          <a:off x="-6125176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B061AD-A10C-4413-8594-08184BF26D48}">
      <dsp:nvSpPr>
        <dsp:cNvPr id="0" name=""/>
        <dsp:cNvSpPr/>
      </dsp:nvSpPr>
      <dsp:spPr>
        <a:xfrm>
          <a:off x="762040" y="541866"/>
          <a:ext cx="7301111" cy="10837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  <a:latin typeface="Calibri" panose="020F0502020204030204" pitchFamily="34" charset="0"/>
            </a:rPr>
            <a:t>Brand Evaluation and Development of “Permission to Play” Categories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  <a:latin typeface="Calibri" panose="020F0502020204030204" pitchFamily="34" charset="0"/>
            </a:rPr>
            <a:t>5 Year Financial Plan with Product Roads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  <a:latin typeface="Calibri" panose="020F0502020204030204" pitchFamily="34" charset="0"/>
            </a:rPr>
            <a:t>Target End Users and Focused Applications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  <a:latin typeface="Calibri" panose="020F0502020204030204" pitchFamily="34" charset="0"/>
            </a:rPr>
            <a:t>Resources Needed and Action Plan to Obtain Resources</a:t>
          </a:r>
        </a:p>
      </dsp:txBody>
      <dsp:txXfrm>
        <a:off x="762040" y="541866"/>
        <a:ext cx="7301111" cy="1083733"/>
      </dsp:txXfrm>
    </dsp:sp>
    <dsp:sp modelId="{9E432259-A328-45A4-A00B-F8C1B53E4B69}">
      <dsp:nvSpPr>
        <dsp:cNvPr id="0" name=""/>
        <dsp:cNvSpPr/>
      </dsp:nvSpPr>
      <dsp:spPr>
        <a:xfrm>
          <a:off x="74777" y="430662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5C9F7C-EB0C-42A7-B70B-31791E74E12D}">
      <dsp:nvSpPr>
        <dsp:cNvPr id="0" name=""/>
        <dsp:cNvSpPr/>
      </dsp:nvSpPr>
      <dsp:spPr>
        <a:xfrm>
          <a:off x="1146048" y="2167466"/>
          <a:ext cx="6907174" cy="10837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Calibri" panose="020F0502020204030204" pitchFamily="34" charset="0"/>
            </a:rPr>
            <a:t>Assist in Developing Process for 3 Year Product Roads and Commercial Strategies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Calibri" panose="020F0502020204030204" pitchFamily="34" charset="0"/>
            </a:rPr>
            <a:t>Develop an Organizational Structure That Execute Strategies 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Calibri" panose="020F0502020204030204" pitchFamily="34" charset="0"/>
            </a:rPr>
            <a:t>Develop Rhythms and Report Outs to Ensure Success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Calibri" panose="020F0502020204030204" pitchFamily="34" charset="0"/>
            </a:rPr>
            <a:t>Develop Measurements and Key Milestone</a:t>
          </a:r>
        </a:p>
      </dsp:txBody>
      <dsp:txXfrm>
        <a:off x="1146048" y="2167466"/>
        <a:ext cx="6907174" cy="1083733"/>
      </dsp:txXfrm>
    </dsp:sp>
    <dsp:sp modelId="{49957A89-7ABA-4E1D-8501-B1EF0F81EE2E}">
      <dsp:nvSpPr>
        <dsp:cNvPr id="0" name=""/>
        <dsp:cNvSpPr/>
      </dsp:nvSpPr>
      <dsp:spPr>
        <a:xfrm>
          <a:off x="468714" y="20320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A44794-737F-48E6-A72A-6AC9FCB87D1B}">
      <dsp:nvSpPr>
        <dsp:cNvPr id="0" name=""/>
        <dsp:cNvSpPr/>
      </dsp:nvSpPr>
      <dsp:spPr>
        <a:xfrm>
          <a:off x="752110" y="3793066"/>
          <a:ext cx="7301111" cy="10837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Calibri" panose="020F0502020204030204" pitchFamily="34" charset="0"/>
            </a:rPr>
            <a:t>Find Viable Partners For Licensing Agreement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Calibri" panose="020F0502020204030204" pitchFamily="34" charset="0"/>
            </a:rPr>
            <a:t>Execute Deal Memos and Licensing Contract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Calibri" panose="020F0502020204030204" pitchFamily="34" charset="0"/>
            </a:rPr>
            <a:t>Provide On-Boarding Services for New Licensees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Calibri" panose="020F0502020204030204" pitchFamily="34" charset="0"/>
            </a:rPr>
            <a:t>Administer Licensing Programs – Full Service Provider</a:t>
          </a:r>
        </a:p>
      </dsp:txBody>
      <dsp:txXfrm>
        <a:off x="752110" y="3793066"/>
        <a:ext cx="7301111" cy="1083733"/>
      </dsp:txXfrm>
    </dsp:sp>
    <dsp:sp modelId="{89C23450-C83E-424E-8F82-73A6181DD94C}">
      <dsp:nvSpPr>
        <dsp:cNvPr id="0" name=""/>
        <dsp:cNvSpPr/>
      </dsp:nvSpPr>
      <dsp:spPr>
        <a:xfrm>
          <a:off x="74777" y="3584759"/>
          <a:ext cx="1354666" cy="135466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B74FDA-ACE3-4BA1-8363-8F5AF5C709AE}">
      <dsp:nvSpPr>
        <dsp:cNvPr id="0" name=""/>
        <dsp:cNvSpPr/>
      </dsp:nvSpPr>
      <dsp:spPr>
        <a:xfrm>
          <a:off x="-6125176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B061AD-A10C-4413-8594-08184BF26D48}">
      <dsp:nvSpPr>
        <dsp:cNvPr id="0" name=""/>
        <dsp:cNvSpPr/>
      </dsp:nvSpPr>
      <dsp:spPr>
        <a:xfrm>
          <a:off x="762040" y="541866"/>
          <a:ext cx="7301111" cy="10837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  <a:latin typeface="Calibri" panose="020F0502020204030204" pitchFamily="34" charset="0"/>
            </a:rPr>
            <a:t>Focus On Profitability Improvements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  <a:latin typeface="Calibri" panose="020F0502020204030204" pitchFamily="34" charset="0"/>
            </a:rPr>
            <a:t>Review of Business Practices to Unlock Value Opportunities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  <a:latin typeface="Calibri" panose="020F0502020204030204" pitchFamily="34" charset="0"/>
            </a:rPr>
            <a:t>Implement a Design to Value Process in Product Development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  <a:latin typeface="Calibri" panose="020F0502020204030204" pitchFamily="34" charset="0"/>
            </a:rPr>
            <a:t>4 to 6 Week Process Designed to Quickly Implement Findings </a:t>
          </a:r>
        </a:p>
      </dsp:txBody>
      <dsp:txXfrm>
        <a:off x="762040" y="541866"/>
        <a:ext cx="7301111" cy="1083733"/>
      </dsp:txXfrm>
    </dsp:sp>
    <dsp:sp modelId="{9E432259-A328-45A4-A00B-F8C1B53E4B69}">
      <dsp:nvSpPr>
        <dsp:cNvPr id="0" name=""/>
        <dsp:cNvSpPr/>
      </dsp:nvSpPr>
      <dsp:spPr>
        <a:xfrm>
          <a:off x="74777" y="430662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5C9F7C-EB0C-42A7-B70B-31791E74E12D}">
      <dsp:nvSpPr>
        <dsp:cNvPr id="0" name=""/>
        <dsp:cNvSpPr/>
      </dsp:nvSpPr>
      <dsp:spPr>
        <a:xfrm>
          <a:off x="1146048" y="2167466"/>
          <a:ext cx="6907174" cy="10837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Calibri" panose="020F0502020204030204" pitchFamily="34" charset="0"/>
            </a:rPr>
            <a:t>Assist in Developing Process for 3 Year Product Roads and Commercial Strategies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Calibri" panose="020F0502020204030204" pitchFamily="34" charset="0"/>
            </a:rPr>
            <a:t>Development of Financial Plans for Use in Capital Raising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Calibri" panose="020F0502020204030204" pitchFamily="34" charset="0"/>
            </a:rPr>
            <a:t>Evaluate Current Strategic and Provide Constructive Development</a:t>
          </a:r>
        </a:p>
      </dsp:txBody>
      <dsp:txXfrm>
        <a:off x="1146048" y="2167466"/>
        <a:ext cx="6907174" cy="1083733"/>
      </dsp:txXfrm>
    </dsp:sp>
    <dsp:sp modelId="{49957A89-7ABA-4E1D-8501-B1EF0F81EE2E}">
      <dsp:nvSpPr>
        <dsp:cNvPr id="0" name=""/>
        <dsp:cNvSpPr/>
      </dsp:nvSpPr>
      <dsp:spPr>
        <a:xfrm>
          <a:off x="468714" y="20320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A44794-737F-48E6-A72A-6AC9FCB87D1B}">
      <dsp:nvSpPr>
        <dsp:cNvPr id="0" name=""/>
        <dsp:cNvSpPr/>
      </dsp:nvSpPr>
      <dsp:spPr>
        <a:xfrm>
          <a:off x="752110" y="3793066"/>
          <a:ext cx="7301111" cy="10837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Calibri" panose="020F0502020204030204" pitchFamily="34" charset="0"/>
            </a:rPr>
            <a:t>Evaluate Alternative Business Models (Partnerships, Licensing, Joint Ventures)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Calibri" panose="020F0502020204030204" pitchFamily="34" charset="0"/>
            </a:rPr>
            <a:t>Analysis of Business Development Opportunities and Action Plans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Calibri" panose="020F0502020204030204" pitchFamily="34" charset="0"/>
            </a:rPr>
            <a:t>Develop 3 to 5 Year Plan To Support Development Goals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Calibri" panose="020F0502020204030204" pitchFamily="34" charset="0"/>
            </a:rPr>
            <a:t>Locate Alternative External Resources to Support Growth</a:t>
          </a:r>
        </a:p>
      </dsp:txBody>
      <dsp:txXfrm>
        <a:off x="752110" y="3793066"/>
        <a:ext cx="7301111" cy="1083733"/>
      </dsp:txXfrm>
    </dsp:sp>
    <dsp:sp modelId="{89C23450-C83E-424E-8F82-73A6181DD94C}">
      <dsp:nvSpPr>
        <dsp:cNvPr id="0" name=""/>
        <dsp:cNvSpPr/>
      </dsp:nvSpPr>
      <dsp:spPr>
        <a:xfrm>
          <a:off x="74777" y="3584759"/>
          <a:ext cx="1354666" cy="135466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B74FDA-ACE3-4BA1-8363-8F5AF5C709AE}">
      <dsp:nvSpPr>
        <dsp:cNvPr id="0" name=""/>
        <dsp:cNvSpPr/>
      </dsp:nvSpPr>
      <dsp:spPr>
        <a:xfrm>
          <a:off x="-6125176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B061AD-A10C-4413-8594-08184BF26D48}">
      <dsp:nvSpPr>
        <dsp:cNvPr id="0" name=""/>
        <dsp:cNvSpPr/>
      </dsp:nvSpPr>
      <dsp:spPr>
        <a:xfrm>
          <a:off x="762040" y="541866"/>
          <a:ext cx="7301111" cy="10837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  <a:latin typeface="Calibri" panose="020F0502020204030204" pitchFamily="34" charset="0"/>
            </a:rPr>
            <a:t>Review Innovation and Develop Plan to Bring Product to Market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  <a:latin typeface="Calibri" panose="020F0502020204030204" pitchFamily="34" charset="0"/>
            </a:rPr>
            <a:t>Evaluate Different Opportunities to Raise Funds 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  <a:latin typeface="Calibri" panose="020F0502020204030204" pitchFamily="34" charset="0"/>
            </a:rPr>
            <a:t>Establish Product Milestone from Prototyping to Final Production</a:t>
          </a:r>
        </a:p>
      </dsp:txBody>
      <dsp:txXfrm>
        <a:off x="762040" y="541866"/>
        <a:ext cx="7301111" cy="1083733"/>
      </dsp:txXfrm>
    </dsp:sp>
    <dsp:sp modelId="{9E432259-A328-45A4-A00B-F8C1B53E4B69}">
      <dsp:nvSpPr>
        <dsp:cNvPr id="0" name=""/>
        <dsp:cNvSpPr/>
      </dsp:nvSpPr>
      <dsp:spPr>
        <a:xfrm>
          <a:off x="74777" y="430662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5C9F7C-EB0C-42A7-B70B-31791E74E12D}">
      <dsp:nvSpPr>
        <dsp:cNvPr id="0" name=""/>
        <dsp:cNvSpPr/>
      </dsp:nvSpPr>
      <dsp:spPr>
        <a:xfrm>
          <a:off x="1146048" y="2167466"/>
          <a:ext cx="6907174" cy="10837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Calibri" panose="020F0502020204030204" pitchFamily="34" charset="0"/>
            </a:rPr>
            <a:t>Develop Presentation Requesting Capital Funding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Calibri" panose="020F0502020204030204" pitchFamily="34" charset="0"/>
            </a:rPr>
            <a:t>Make Presentation to Prospective Investors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Calibri" panose="020F0502020204030204" pitchFamily="34" charset="0"/>
            </a:rPr>
            <a:t>Develop Follow Up Rhythms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1" kern="1200" dirty="0">
            <a:latin typeface="Calibri" panose="020F0502020204030204" pitchFamily="34" charset="0"/>
          </a:endParaRPr>
        </a:p>
      </dsp:txBody>
      <dsp:txXfrm>
        <a:off x="1146048" y="2167466"/>
        <a:ext cx="6907174" cy="1083733"/>
      </dsp:txXfrm>
    </dsp:sp>
    <dsp:sp modelId="{49957A89-7ABA-4E1D-8501-B1EF0F81EE2E}">
      <dsp:nvSpPr>
        <dsp:cNvPr id="0" name=""/>
        <dsp:cNvSpPr/>
      </dsp:nvSpPr>
      <dsp:spPr>
        <a:xfrm>
          <a:off x="468714" y="20320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A44794-737F-48E6-A72A-6AC9FCB87D1B}">
      <dsp:nvSpPr>
        <dsp:cNvPr id="0" name=""/>
        <dsp:cNvSpPr/>
      </dsp:nvSpPr>
      <dsp:spPr>
        <a:xfrm>
          <a:off x="752110" y="3793066"/>
          <a:ext cx="7301111" cy="10837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Calibri" panose="020F0502020204030204" pitchFamily="34" charset="0"/>
            </a:rPr>
            <a:t>Secure Funding and Measurements for Investors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Calibri" panose="020F0502020204030204" pitchFamily="34" charset="0"/>
            </a:rPr>
            <a:t>Provide Reporting to Investors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Calibri" panose="020F0502020204030204" pitchFamily="34" charset="0"/>
            </a:rPr>
            <a:t>Develop Repayment Strategies and Liquidation Events</a:t>
          </a:r>
        </a:p>
      </dsp:txBody>
      <dsp:txXfrm>
        <a:off x="752110" y="3793066"/>
        <a:ext cx="7301111" cy="1083733"/>
      </dsp:txXfrm>
    </dsp:sp>
    <dsp:sp modelId="{89C23450-C83E-424E-8F82-73A6181DD94C}">
      <dsp:nvSpPr>
        <dsp:cNvPr id="0" name=""/>
        <dsp:cNvSpPr/>
      </dsp:nvSpPr>
      <dsp:spPr>
        <a:xfrm>
          <a:off x="74777" y="3584759"/>
          <a:ext cx="1354666" cy="135466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B74FDA-ACE3-4BA1-8363-8F5AF5C709AE}">
      <dsp:nvSpPr>
        <dsp:cNvPr id="0" name=""/>
        <dsp:cNvSpPr/>
      </dsp:nvSpPr>
      <dsp:spPr>
        <a:xfrm>
          <a:off x="-6125176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B061AD-A10C-4413-8594-08184BF26D48}">
      <dsp:nvSpPr>
        <dsp:cNvPr id="0" name=""/>
        <dsp:cNvSpPr/>
      </dsp:nvSpPr>
      <dsp:spPr>
        <a:xfrm>
          <a:off x="762040" y="541866"/>
          <a:ext cx="7301111" cy="10837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  <a:latin typeface="Calibri" panose="020F0502020204030204" pitchFamily="34" charset="0"/>
            </a:rPr>
            <a:t>Work with University Officials to Develop an Incubation Plan for New Inventions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  <a:latin typeface="Calibri" panose="020F0502020204030204" pitchFamily="34" charset="0"/>
            </a:rPr>
            <a:t>Development a Selection Process for Inventions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  <a:latin typeface="Calibri" panose="020F0502020204030204" pitchFamily="34" charset="0"/>
            </a:rPr>
            <a:t>Execution Process for Students, Timing and Results</a:t>
          </a:r>
        </a:p>
      </dsp:txBody>
      <dsp:txXfrm>
        <a:off x="762040" y="541866"/>
        <a:ext cx="7301111" cy="1083733"/>
      </dsp:txXfrm>
    </dsp:sp>
    <dsp:sp modelId="{9E432259-A328-45A4-A00B-F8C1B53E4B69}">
      <dsp:nvSpPr>
        <dsp:cNvPr id="0" name=""/>
        <dsp:cNvSpPr/>
      </dsp:nvSpPr>
      <dsp:spPr>
        <a:xfrm>
          <a:off x="74777" y="430662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5C9F7C-EB0C-42A7-B70B-31791E74E12D}">
      <dsp:nvSpPr>
        <dsp:cNvPr id="0" name=""/>
        <dsp:cNvSpPr/>
      </dsp:nvSpPr>
      <dsp:spPr>
        <a:xfrm>
          <a:off x="1146048" y="2167466"/>
          <a:ext cx="6907174" cy="10837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Calibri" panose="020F0502020204030204" pitchFamily="34" charset="0"/>
            </a:rPr>
            <a:t>Develop Quarterly Process to Review Inventions and Give Go/No Go Evaluation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Calibri" panose="020F0502020204030204" pitchFamily="34" charset="0"/>
            </a:rPr>
            <a:t>Determine Process for Filing Patents 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Calibri" panose="020F0502020204030204" pitchFamily="34" charset="0"/>
            </a:rPr>
            <a:t>Development Potential Partners For Each Invention</a:t>
          </a:r>
        </a:p>
      </dsp:txBody>
      <dsp:txXfrm>
        <a:off x="1146048" y="2167466"/>
        <a:ext cx="6907174" cy="1083733"/>
      </dsp:txXfrm>
    </dsp:sp>
    <dsp:sp modelId="{49957A89-7ABA-4E1D-8501-B1EF0F81EE2E}">
      <dsp:nvSpPr>
        <dsp:cNvPr id="0" name=""/>
        <dsp:cNvSpPr/>
      </dsp:nvSpPr>
      <dsp:spPr>
        <a:xfrm>
          <a:off x="468714" y="20320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A44794-737F-48E6-A72A-6AC9FCB87D1B}">
      <dsp:nvSpPr>
        <dsp:cNvPr id="0" name=""/>
        <dsp:cNvSpPr/>
      </dsp:nvSpPr>
      <dsp:spPr>
        <a:xfrm>
          <a:off x="752110" y="3793066"/>
          <a:ext cx="7301111" cy="10837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Calibri" panose="020F0502020204030204" pitchFamily="34" charset="0"/>
            </a:rPr>
            <a:t>Develop Partnership With Corporations, Suppliers and Retailers To Commercialize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Calibri" panose="020F0502020204030204" pitchFamily="34" charset="0"/>
            </a:rPr>
            <a:t>Develop Quality Control and Field Testing Procedures and Execution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Calibri" panose="020F0502020204030204" pitchFamily="34" charset="0"/>
            </a:rPr>
            <a:t>Execute Contracts With University and Corporations</a:t>
          </a:r>
        </a:p>
      </dsp:txBody>
      <dsp:txXfrm>
        <a:off x="752110" y="3793066"/>
        <a:ext cx="7301111" cy="1083733"/>
      </dsp:txXfrm>
    </dsp:sp>
    <dsp:sp modelId="{89C23450-C83E-424E-8F82-73A6181DD94C}">
      <dsp:nvSpPr>
        <dsp:cNvPr id="0" name=""/>
        <dsp:cNvSpPr/>
      </dsp:nvSpPr>
      <dsp:spPr>
        <a:xfrm>
          <a:off x="74777" y="3584759"/>
          <a:ext cx="1354666" cy="135466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7/8/2016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7/8/2016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022" y="-1104211"/>
            <a:ext cx="9676018" cy="806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489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672" y="293716"/>
            <a:ext cx="11493732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3600" b="1" i="1" dirty="0">
                <a:latin typeface="Calibri" panose="020F0502020204030204" pitchFamily="34" charset="0"/>
              </a:rPr>
              <a:t>Licensed 2 Innovate – L2i</a:t>
            </a:r>
            <a:endParaRPr lang="en-US" sz="3600" b="1" i="1" kern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521816522"/>
              </p:ext>
            </p:extLst>
          </p:nvPr>
        </p:nvGraphicFramePr>
        <p:xfrm>
          <a:off x="-1226589" y="99121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752407" y="1507374"/>
            <a:ext cx="600733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L2i is an unique agency that connects new ideas and inventions with brand and market access.</a:t>
            </a:r>
          </a:p>
          <a:p>
            <a:endParaRPr lang="en-US" dirty="0"/>
          </a:p>
          <a:p>
            <a:r>
              <a:rPr lang="en-US" dirty="0"/>
              <a:t>We focus on producing results by bringing innovation to the market in the most efficient and effective ways possible.</a:t>
            </a:r>
          </a:p>
          <a:p>
            <a:endParaRPr lang="en-US" dirty="0"/>
          </a:p>
          <a:p>
            <a:r>
              <a:rPr lang="en-US" dirty="0"/>
              <a:t>With over 40 years of experience bringing products to market, L2i will design and implement your product development process and focus on identifying innovation opportunities.</a:t>
            </a:r>
          </a:p>
          <a:p>
            <a:endParaRPr lang="en-US" dirty="0"/>
          </a:p>
          <a:p>
            <a:r>
              <a:rPr lang="en-US" dirty="0"/>
              <a:t>Once product has been developed, we will work diligently to commercialize your product through traditional brick and mortar retailer and more importantly through e-commerce.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43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1672" y="293716"/>
            <a:ext cx="11493732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3600" b="1" i="1" dirty="0">
                <a:latin typeface="Calibri" panose="020F0502020204030204" pitchFamily="34" charset="0"/>
              </a:rPr>
              <a:t>Licensed 2 Innovate – L2i</a:t>
            </a:r>
            <a:endParaRPr lang="en-US" sz="3600" b="1" i="1" kern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30317" y="911729"/>
            <a:ext cx="51197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u="sng" kern="1200" dirty="0">
                <a:solidFill>
                  <a:schemeClr val="tx1"/>
                </a:solidFill>
                <a:latin typeface="Calibri" panose="020F0502020204030204" pitchFamily="34" charset="0"/>
              </a:rPr>
              <a:t>Business Objectives</a:t>
            </a:r>
          </a:p>
        </p:txBody>
      </p:sp>
      <p:sp>
        <p:nvSpPr>
          <p:cNvPr id="7" name="TextBox 6"/>
          <p:cNvSpPr txBox="1">
            <a:spLocks noChangeAspect="1"/>
          </p:cNvSpPr>
          <p:nvPr/>
        </p:nvSpPr>
        <p:spPr>
          <a:xfrm flipH="1">
            <a:off x="3469178" y="1746322"/>
            <a:ext cx="2482734" cy="830997"/>
          </a:xfrm>
          <a:prstGeom prst="rect">
            <a:avLst/>
          </a:prstGeom>
          <a:solidFill>
            <a:srgbClr val="0070C0"/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400" b="1" dirty="0">
                <a:latin typeface="Calibri" panose="020F0502020204030204" pitchFamily="34" charset="0"/>
              </a:rPr>
              <a:t>Small Business Advocate</a:t>
            </a:r>
            <a:endParaRPr lang="en-US" sz="2400" b="1" kern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>
            <a:spLocks noChangeAspect="1"/>
          </p:cNvSpPr>
          <p:nvPr/>
        </p:nvSpPr>
        <p:spPr>
          <a:xfrm flipH="1">
            <a:off x="9143071" y="1768863"/>
            <a:ext cx="2482734" cy="830997"/>
          </a:xfrm>
          <a:prstGeom prst="rect">
            <a:avLst/>
          </a:prstGeom>
          <a:solidFill>
            <a:srgbClr val="0070C0"/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400" b="1" dirty="0">
                <a:latin typeface="Calibri" panose="020F0502020204030204" pitchFamily="34" charset="0"/>
              </a:rPr>
              <a:t>University Incubator</a:t>
            </a:r>
            <a:endParaRPr lang="en-US" sz="2400" b="1" kern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>
            <a:spLocks noChangeAspect="1"/>
          </p:cNvSpPr>
          <p:nvPr/>
        </p:nvSpPr>
        <p:spPr>
          <a:xfrm flipH="1">
            <a:off x="6304727" y="1768863"/>
            <a:ext cx="2482734" cy="830997"/>
          </a:xfrm>
          <a:prstGeom prst="rect">
            <a:avLst/>
          </a:prstGeom>
          <a:solidFill>
            <a:srgbClr val="0070C0"/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400" b="1" dirty="0">
                <a:latin typeface="Calibri" panose="020F0502020204030204" pitchFamily="34" charset="0"/>
              </a:rPr>
              <a:t>Innovation Funding</a:t>
            </a:r>
            <a:endParaRPr lang="en-US" sz="2400" b="1" kern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>
            <a:spLocks noChangeAspect="1"/>
          </p:cNvSpPr>
          <p:nvPr/>
        </p:nvSpPr>
        <p:spPr>
          <a:xfrm flipH="1">
            <a:off x="667766" y="1740341"/>
            <a:ext cx="2482734" cy="830997"/>
          </a:xfrm>
          <a:prstGeom prst="rect">
            <a:avLst/>
          </a:prstGeom>
          <a:solidFill>
            <a:srgbClr val="0070C0"/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400" b="1" dirty="0">
                <a:latin typeface="Calibri" panose="020F0502020204030204" pitchFamily="34" charset="0"/>
              </a:rPr>
              <a:t>Brand Licensing Consulting</a:t>
            </a:r>
            <a:endParaRPr lang="en-US" sz="2400" b="1" kern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Chevron 13"/>
          <p:cNvSpPr/>
          <p:nvPr/>
        </p:nvSpPr>
        <p:spPr>
          <a:xfrm rot="5400000">
            <a:off x="5124795" y="461355"/>
            <a:ext cx="2278967" cy="7194345"/>
          </a:xfrm>
          <a:prstGeom prst="chevron">
            <a:avLst/>
          </a:prstGeom>
          <a:solidFill>
            <a:srgbClr val="0070C0"/>
          </a:solidFill>
          <a:ln w="3810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ound Single Corner Rectangle 14"/>
          <p:cNvSpPr/>
          <p:nvPr/>
        </p:nvSpPr>
        <p:spPr>
          <a:xfrm>
            <a:off x="1398645" y="5376469"/>
            <a:ext cx="9731265" cy="1066484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libri" panose="020F0502020204030204" pitchFamily="34" charset="0"/>
              </a:rPr>
              <a:t>Delivering Innovation To The Marketplace</a:t>
            </a:r>
          </a:p>
          <a:p>
            <a:pPr algn="ctr"/>
            <a:r>
              <a:rPr lang="en-US" sz="3200" dirty="0">
                <a:latin typeface="Calibri" panose="020F0502020204030204" pitchFamily="34" charset="0"/>
              </a:rPr>
              <a:t> Efficiently &amp; Effectively</a:t>
            </a:r>
          </a:p>
        </p:txBody>
      </p:sp>
    </p:spTree>
    <p:extLst>
      <p:ext uri="{BB962C8B-B14F-4D97-AF65-F5344CB8AC3E}">
        <p14:creationId xmlns:p14="http://schemas.microsoft.com/office/powerpoint/2010/main" val="3189696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672" y="293716"/>
            <a:ext cx="11493732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3600" b="1" i="1" dirty="0">
                <a:latin typeface="Calibri" panose="020F0502020204030204" pitchFamily="34" charset="0"/>
              </a:rPr>
              <a:t>Licensed 2 Innovate – L2i</a:t>
            </a:r>
            <a:endParaRPr lang="en-US" sz="3600" b="1" i="1" kern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58820326"/>
              </p:ext>
            </p:extLst>
          </p:nvPr>
        </p:nvGraphicFramePr>
        <p:xfrm>
          <a:off x="3828424" y="114045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820028" y="1807247"/>
            <a:ext cx="15342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</a:rPr>
              <a:t>Strategy Development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73947" y="3425624"/>
            <a:ext cx="16117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</a:rPr>
              <a:t>Organization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</a:rPr>
              <a:t> &amp; Process Design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34252" y="4922078"/>
            <a:ext cx="13756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</a:rPr>
              <a:t>Prospecting &amp; Licensing Agreements</a:t>
            </a:r>
          </a:p>
        </p:txBody>
      </p:sp>
      <p:sp>
        <p:nvSpPr>
          <p:cNvPr id="9" name="TextBox 8"/>
          <p:cNvSpPr txBox="1">
            <a:spLocks noChangeAspect="1"/>
          </p:cNvSpPr>
          <p:nvPr/>
        </p:nvSpPr>
        <p:spPr>
          <a:xfrm flipH="1">
            <a:off x="311404" y="2496185"/>
            <a:ext cx="3553895" cy="2308324"/>
          </a:xfrm>
          <a:prstGeom prst="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4800" b="1" dirty="0">
                <a:latin typeface="Calibri" panose="020F0502020204030204" pitchFamily="34" charset="0"/>
              </a:rPr>
              <a:t>Brand Licensing Consulting</a:t>
            </a:r>
            <a:endParaRPr lang="en-US" sz="4800" b="1" kern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776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672" y="293716"/>
            <a:ext cx="11493732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3600" b="1" i="1" dirty="0">
                <a:latin typeface="Calibri" panose="020F0502020204030204" pitchFamily="34" charset="0"/>
              </a:rPr>
              <a:t>Licensed 2 Innovate – L2i</a:t>
            </a:r>
            <a:endParaRPr lang="en-US" sz="3600" b="1" i="1" kern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766207998"/>
              </p:ext>
            </p:extLst>
          </p:nvPr>
        </p:nvGraphicFramePr>
        <p:xfrm>
          <a:off x="3828424" y="114045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102664" y="1807247"/>
            <a:ext cx="13756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</a:rPr>
              <a:t>Business Process Review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84536" y="3375746"/>
            <a:ext cx="13756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</a:rPr>
              <a:t>Strategic </a:t>
            </a:r>
          </a:p>
          <a:p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</a:rPr>
              <a:t>Planning &amp; Evaluation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78588" y="4944246"/>
            <a:ext cx="13756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</a:rPr>
              <a:t>Partnership &amp; Resource Planning</a:t>
            </a:r>
          </a:p>
        </p:txBody>
      </p:sp>
      <p:sp>
        <p:nvSpPr>
          <p:cNvPr id="9" name="TextBox 8"/>
          <p:cNvSpPr txBox="1">
            <a:spLocks noChangeAspect="1"/>
          </p:cNvSpPr>
          <p:nvPr/>
        </p:nvSpPr>
        <p:spPr>
          <a:xfrm flipH="1">
            <a:off x="311404" y="2496185"/>
            <a:ext cx="3553895" cy="2308324"/>
          </a:xfrm>
          <a:prstGeom prst="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4800" b="1" dirty="0">
                <a:latin typeface="Calibri" panose="020F0502020204030204" pitchFamily="34" charset="0"/>
              </a:rPr>
              <a:t>Small Business Advocate</a:t>
            </a:r>
            <a:endParaRPr lang="en-US" sz="4800" b="1" kern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644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672" y="293716"/>
            <a:ext cx="11493732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3600" b="1" i="1" dirty="0">
                <a:latin typeface="Calibri" panose="020F0502020204030204" pitchFamily="34" charset="0"/>
              </a:rPr>
              <a:t>Licensed 2 Innovate – L2i</a:t>
            </a:r>
            <a:endParaRPr lang="en-US" sz="3600" b="1" i="1" kern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85412688"/>
              </p:ext>
            </p:extLst>
          </p:nvPr>
        </p:nvGraphicFramePr>
        <p:xfrm>
          <a:off x="3828424" y="114045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914243" y="1907001"/>
            <a:ext cx="1375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</a:rPr>
              <a:t>Funding Strategy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06950" y="3557395"/>
            <a:ext cx="13756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</a:rPr>
              <a:t>Presentation Development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95462" y="4944246"/>
            <a:ext cx="13756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</a:rPr>
              <a:t>Fund Raising Execution</a:t>
            </a:r>
          </a:p>
        </p:txBody>
      </p:sp>
      <p:sp>
        <p:nvSpPr>
          <p:cNvPr id="9" name="TextBox 8"/>
          <p:cNvSpPr txBox="1">
            <a:spLocks noChangeAspect="1"/>
          </p:cNvSpPr>
          <p:nvPr/>
        </p:nvSpPr>
        <p:spPr>
          <a:xfrm flipH="1">
            <a:off x="311404" y="2865517"/>
            <a:ext cx="3553895" cy="1569660"/>
          </a:xfrm>
          <a:prstGeom prst="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4800" b="1" dirty="0">
                <a:latin typeface="Calibri" panose="020F0502020204030204" pitchFamily="34" charset="0"/>
              </a:rPr>
              <a:t>Innovation Funding</a:t>
            </a:r>
            <a:endParaRPr lang="en-US" sz="4800" b="1" kern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918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672" y="293716"/>
            <a:ext cx="11493732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3600" b="1" i="1" dirty="0">
                <a:latin typeface="Calibri" panose="020F0502020204030204" pitchFamily="34" charset="0"/>
              </a:rPr>
              <a:t>Licensed 2 Innovate – L2i</a:t>
            </a:r>
            <a:endParaRPr lang="en-US" sz="3600" b="1" i="1" kern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337302085"/>
              </p:ext>
            </p:extLst>
          </p:nvPr>
        </p:nvGraphicFramePr>
        <p:xfrm>
          <a:off x="3828424" y="114045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880991" y="1801705"/>
            <a:ext cx="13756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</a:rPr>
              <a:t>Develop Internal Process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62616" y="3526617"/>
            <a:ext cx="1375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</a:rPr>
              <a:t>Invention Review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84379" y="4988582"/>
            <a:ext cx="13756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</a:rPr>
              <a:t>Business Development &amp; Execution</a:t>
            </a:r>
          </a:p>
        </p:txBody>
      </p:sp>
      <p:sp>
        <p:nvSpPr>
          <p:cNvPr id="9" name="TextBox 8"/>
          <p:cNvSpPr txBox="1">
            <a:spLocks noChangeAspect="1"/>
          </p:cNvSpPr>
          <p:nvPr/>
        </p:nvSpPr>
        <p:spPr>
          <a:xfrm flipH="1">
            <a:off x="311404" y="2865517"/>
            <a:ext cx="3553895" cy="1569660"/>
          </a:xfrm>
          <a:prstGeom prst="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4800" b="1" dirty="0">
                <a:latin typeface="Calibri" panose="020F0502020204030204" pitchFamily="34" charset="0"/>
              </a:rPr>
              <a:t>University Incubator</a:t>
            </a:r>
            <a:endParaRPr lang="en-US" sz="4800" b="1" kern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1680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101</TotalTime>
  <Words>511</Words>
  <Application>Microsoft Office PowerPoint</Application>
  <PresentationFormat>Widescreen</PresentationFormat>
  <Paragraphs>87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Century Gothic</vt:lpstr>
      <vt:lpstr>Mesh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Cunningham</dc:creator>
  <cp:lastModifiedBy>John Cunningham</cp:lastModifiedBy>
  <cp:revision>25</cp:revision>
  <dcterms:created xsi:type="dcterms:W3CDTF">2015-12-31T03:25:32Z</dcterms:created>
  <dcterms:modified xsi:type="dcterms:W3CDTF">2016-07-09T01:48:32Z</dcterms:modified>
</cp:coreProperties>
</file>