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5C065-EEED-4DAD-AB4C-5AA4C62D067C}" type="datetimeFigureOut">
              <a:rPr lang="en-AU" smtClean="0"/>
              <a:t>29/06/2016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36A2-A455-4FFB-8E01-A87E461C98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2542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5C065-EEED-4DAD-AB4C-5AA4C62D067C}" type="datetimeFigureOut">
              <a:rPr lang="en-AU" smtClean="0"/>
              <a:t>29/06/2016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36A2-A455-4FFB-8E01-A87E461C98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3241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5C065-EEED-4DAD-AB4C-5AA4C62D067C}" type="datetimeFigureOut">
              <a:rPr lang="en-AU" smtClean="0"/>
              <a:t>29/06/2016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36A2-A455-4FFB-8E01-A87E461C98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2528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5C065-EEED-4DAD-AB4C-5AA4C62D067C}" type="datetimeFigureOut">
              <a:rPr lang="en-AU" smtClean="0"/>
              <a:t>29/06/2016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36A2-A455-4FFB-8E01-A87E461C98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64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5C065-EEED-4DAD-AB4C-5AA4C62D067C}" type="datetimeFigureOut">
              <a:rPr lang="en-AU" smtClean="0"/>
              <a:t>29/06/2016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36A2-A455-4FFB-8E01-A87E461C98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0866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5C065-EEED-4DAD-AB4C-5AA4C62D067C}" type="datetimeFigureOut">
              <a:rPr lang="en-AU" smtClean="0"/>
              <a:t>29/06/2016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36A2-A455-4FFB-8E01-A87E461C98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48229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5C065-EEED-4DAD-AB4C-5AA4C62D067C}" type="datetimeFigureOut">
              <a:rPr lang="en-AU" smtClean="0"/>
              <a:t>29/06/2016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36A2-A455-4FFB-8E01-A87E461C98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1389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5C065-EEED-4DAD-AB4C-5AA4C62D067C}" type="datetimeFigureOut">
              <a:rPr lang="en-AU" smtClean="0"/>
              <a:t>29/06/2016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36A2-A455-4FFB-8E01-A87E461C98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8941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5C065-EEED-4DAD-AB4C-5AA4C62D067C}" type="datetimeFigureOut">
              <a:rPr lang="en-AU" smtClean="0"/>
              <a:t>29/06/2016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36A2-A455-4FFB-8E01-A87E461C98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0903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5C065-EEED-4DAD-AB4C-5AA4C62D067C}" type="datetimeFigureOut">
              <a:rPr lang="en-AU" smtClean="0"/>
              <a:t>29/06/2016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36A2-A455-4FFB-8E01-A87E461C98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5211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5C065-EEED-4DAD-AB4C-5AA4C62D067C}" type="datetimeFigureOut">
              <a:rPr lang="en-AU" smtClean="0"/>
              <a:t>29/06/2016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B36A2-A455-4FFB-8E01-A87E461C98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0206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5C065-EEED-4DAD-AB4C-5AA4C62D067C}" type="datetimeFigureOut">
              <a:rPr lang="en-AU" smtClean="0"/>
              <a:t>29/06/2016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B36A2-A455-4FFB-8E01-A87E461C98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8120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AMS 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132856"/>
            <a:ext cx="2393546" cy="1424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3042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Aleks Misic</dc:creator>
  <cp:lastModifiedBy>Aleks Misic</cp:lastModifiedBy>
  <cp:revision>1</cp:revision>
  <dcterms:created xsi:type="dcterms:W3CDTF">2016-06-28T23:17:56Z</dcterms:created>
  <dcterms:modified xsi:type="dcterms:W3CDTF">2016-06-28T23:18:40Z</dcterms:modified>
</cp:coreProperties>
</file>