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1325" r:id="rId2"/>
    <p:sldId id="1258" r:id="rId3"/>
    <p:sldId id="1380" r:id="rId4"/>
    <p:sldId id="1512" r:id="rId5"/>
    <p:sldId id="1233" r:id="rId6"/>
    <p:sldId id="1293" r:id="rId7"/>
    <p:sldId id="1327" r:id="rId8"/>
    <p:sldId id="1331" r:id="rId9"/>
    <p:sldId id="1425" r:id="rId10"/>
    <p:sldId id="1383" r:id="rId11"/>
    <p:sldId id="1277" r:id="rId12"/>
    <p:sldId id="1284" r:id="rId13"/>
    <p:sldId id="1578" r:id="rId14"/>
    <p:sldId id="1579" r:id="rId15"/>
    <p:sldId id="1565" r:id="rId16"/>
    <p:sldId id="1542" r:id="rId17"/>
  </p:sldIdLst>
  <p:sldSz cx="9144000" cy="6858000" type="screen4x3"/>
  <p:notesSz cx="9945688"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6845"/>
    <a:srgbClr val="E8E8E8"/>
    <a:srgbClr val="E4E4E4"/>
    <a:srgbClr val="C4B16A"/>
    <a:srgbClr val="F5EFDF"/>
    <a:srgbClr val="D8CB9C"/>
    <a:srgbClr val="EBDEBF"/>
    <a:srgbClr val="FEE5CA"/>
    <a:srgbClr val="C7EBE7"/>
    <a:srgbClr val="729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1935" autoAdjust="0"/>
  </p:normalViewPr>
  <p:slideViewPr>
    <p:cSldViewPr snapToObjects="1">
      <p:cViewPr varScale="1">
        <p:scale>
          <a:sx n="62" d="100"/>
          <a:sy n="62" d="100"/>
        </p:scale>
        <p:origin x="678" y="78"/>
      </p:cViewPr>
      <p:guideLst>
        <p:guide orient="horz" pos="2160"/>
        <p:guide pos="2880"/>
      </p:guideLst>
    </p:cSldViewPr>
  </p:slideViewPr>
  <p:outlineViewPr>
    <p:cViewPr>
      <p:scale>
        <a:sx n="33" d="100"/>
        <a:sy n="33" d="100"/>
      </p:scale>
      <p:origin x="0" y="13650"/>
    </p:cViewPr>
  </p:outlineViewPr>
  <p:notesTextViewPr>
    <p:cViewPr>
      <p:scale>
        <a:sx n="100" d="100"/>
        <a:sy n="100" d="100"/>
      </p:scale>
      <p:origin x="0" y="0"/>
    </p:cViewPr>
  </p:notesTextViewPr>
  <p:sorterViewPr>
    <p:cViewPr>
      <p:scale>
        <a:sx n="20" d="100"/>
        <a:sy n="20" d="100"/>
      </p:scale>
      <p:origin x="0" y="0"/>
    </p:cViewPr>
  </p:sorterViewPr>
  <p:notesViewPr>
    <p:cSldViewPr snapToObjects="1">
      <p:cViewPr varScale="1">
        <p:scale>
          <a:sx n="69" d="100"/>
          <a:sy n="69" d="100"/>
        </p:scale>
        <p:origin x="1638" y="6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9533011" y="228600"/>
            <a:ext cx="412678" cy="342900"/>
          </a:xfrm>
          <a:prstGeom prst="rect">
            <a:avLst/>
          </a:prstGeom>
        </p:spPr>
        <p:txBody>
          <a:bodyPr vert="horz" lIns="91440" tIns="45720" rIns="91440" bIns="45720" rtlCol="0" anchor="b"/>
          <a:lstStyle>
            <a:lvl1pPr algn="r">
              <a:defRPr sz="1200"/>
            </a:lvl1pPr>
          </a:lstStyle>
          <a:p>
            <a:fld id="{80C5BA55-396F-46DB-98CB-67F5915743A3}" type="slidenum">
              <a:rPr lang="en-US" smtClean="0"/>
              <a:pPr/>
              <a:t>‹#›</a:t>
            </a:fld>
            <a:endParaRPr lang="en-US" dirty="0"/>
          </a:p>
        </p:txBody>
      </p:sp>
    </p:spTree>
    <p:extLst>
      <p:ext uri="{BB962C8B-B14F-4D97-AF65-F5344CB8AC3E}">
        <p14:creationId xmlns:p14="http://schemas.microsoft.com/office/powerpoint/2010/main" val="30158279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en-US" dirty="0" smtClean="0"/>
              <a:t>My First Template</a:t>
            </a:r>
            <a:endParaRPr lang="en-US" dirty="0"/>
          </a:p>
        </p:txBody>
      </p:sp>
      <p:sp>
        <p:nvSpPr>
          <p:cNvPr id="3" name="Date Placeholder 2"/>
          <p:cNvSpPr>
            <a:spLocks noGrp="1"/>
          </p:cNvSpPr>
          <p:nvPr>
            <p:ph type="dt" idx="1"/>
          </p:nvPr>
        </p:nvSpPr>
        <p:spPr>
          <a:xfrm>
            <a:off x="5634164" y="0"/>
            <a:ext cx="4309798"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6/26/2016</a:t>
            </a:fld>
            <a:endParaRPr lang="en-US" dirty="0"/>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13513"/>
            <a:ext cx="4309798" cy="342900"/>
          </a:xfrm>
          <a:prstGeom prst="rect">
            <a:avLst/>
          </a:prstGeom>
        </p:spPr>
        <p:txBody>
          <a:bodyPr vert="horz" lIns="91440" tIns="45720" rIns="91440" bIns="45720" rtlCol="0" anchor="b"/>
          <a:lstStyle>
            <a:lvl1pPr algn="l">
              <a:defRPr sz="1200"/>
            </a:lvl1pPr>
          </a:lstStyle>
          <a:p>
            <a:r>
              <a:rPr lang="en-US" dirty="0" smtClean="0"/>
              <a:t>This is me Adam</a:t>
            </a:r>
            <a:endParaRPr lang="en-US" dirty="0"/>
          </a:p>
        </p:txBody>
      </p:sp>
      <p:sp>
        <p:nvSpPr>
          <p:cNvPr id="7" name="Slide Number Placeholder 6"/>
          <p:cNvSpPr>
            <a:spLocks noGrp="1"/>
          </p:cNvSpPr>
          <p:nvPr>
            <p:ph type="sldNum" sz="quarter" idx="5"/>
          </p:nvPr>
        </p:nvSpPr>
        <p:spPr>
          <a:xfrm>
            <a:off x="5634164" y="6513513"/>
            <a:ext cx="4309798"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extLst>
      <p:ext uri="{BB962C8B-B14F-4D97-AF65-F5344CB8AC3E}">
        <p14:creationId xmlns:p14="http://schemas.microsoft.com/office/powerpoint/2010/main" val="2360305942"/>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39094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32943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03640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66386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171800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168428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45801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327882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418864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283043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58635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Oval 9"/>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04">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3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4" name="Picture Placeholder 7"/>
          <p:cNvSpPr>
            <a:spLocks noGrp="1"/>
          </p:cNvSpPr>
          <p:nvPr>
            <p:ph type="pic" sz="quarter" idx="15" hasCustomPrompt="1"/>
          </p:nvPr>
        </p:nvSpPr>
        <p:spPr>
          <a:xfrm>
            <a:off x="552497"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5" name="Rectangle 34"/>
          <p:cNvSpPr/>
          <p:nvPr userDrawn="1"/>
        </p:nvSpPr>
        <p:spPr>
          <a:xfrm>
            <a:off x="552498" y="3398578"/>
            <a:ext cx="1861204"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3"/>
          <p:cNvSpPr>
            <a:spLocks noGrp="1"/>
          </p:cNvSpPr>
          <p:nvPr>
            <p:ph type="body" sz="half" idx="16"/>
          </p:nvPr>
        </p:nvSpPr>
        <p:spPr>
          <a:xfrm>
            <a:off x="552498"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7" name="Picture Placeholder 7"/>
          <p:cNvSpPr>
            <a:spLocks noGrp="1"/>
          </p:cNvSpPr>
          <p:nvPr>
            <p:ph type="pic" sz="quarter" idx="17" hasCustomPrompt="1"/>
          </p:nvPr>
        </p:nvSpPr>
        <p:spPr>
          <a:xfrm>
            <a:off x="26260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Rectangle 37"/>
          <p:cNvSpPr/>
          <p:nvPr userDrawn="1"/>
        </p:nvSpPr>
        <p:spPr>
          <a:xfrm>
            <a:off x="2626100" y="3398578"/>
            <a:ext cx="1861204"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
          <p:cNvSpPr>
            <a:spLocks noGrp="1"/>
          </p:cNvSpPr>
          <p:nvPr>
            <p:ph type="body" sz="half" idx="18"/>
          </p:nvPr>
        </p:nvSpPr>
        <p:spPr>
          <a:xfrm>
            <a:off x="26261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0" name="Picture Placeholder 7"/>
          <p:cNvSpPr>
            <a:spLocks noGrp="1"/>
          </p:cNvSpPr>
          <p:nvPr>
            <p:ph type="pic" sz="quarter" idx="19" hasCustomPrompt="1"/>
          </p:nvPr>
        </p:nvSpPr>
        <p:spPr>
          <a:xfrm>
            <a:off x="46834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1" name="Rectangle 40"/>
          <p:cNvSpPr/>
          <p:nvPr userDrawn="1"/>
        </p:nvSpPr>
        <p:spPr>
          <a:xfrm>
            <a:off x="4683500" y="3398578"/>
            <a:ext cx="1861204" cy="420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3"/>
          <p:cNvSpPr>
            <a:spLocks noGrp="1"/>
          </p:cNvSpPr>
          <p:nvPr>
            <p:ph type="body" sz="half" idx="20"/>
          </p:nvPr>
        </p:nvSpPr>
        <p:spPr>
          <a:xfrm>
            <a:off x="46835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7" name="Picture Placeholder 7"/>
          <p:cNvSpPr>
            <a:spLocks noGrp="1"/>
          </p:cNvSpPr>
          <p:nvPr>
            <p:ph type="pic" sz="quarter" idx="21" hasCustomPrompt="1"/>
          </p:nvPr>
        </p:nvSpPr>
        <p:spPr>
          <a:xfrm>
            <a:off x="67408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0" name="Rectangle 69"/>
          <p:cNvSpPr/>
          <p:nvPr userDrawn="1"/>
        </p:nvSpPr>
        <p:spPr>
          <a:xfrm>
            <a:off x="6740900" y="3398578"/>
            <a:ext cx="1861204" cy="420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3"/>
          <p:cNvSpPr>
            <a:spLocks noGrp="1"/>
          </p:cNvSpPr>
          <p:nvPr>
            <p:ph type="body" sz="half" idx="22"/>
          </p:nvPr>
        </p:nvSpPr>
        <p:spPr>
          <a:xfrm>
            <a:off x="67409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2" name="Picture Placeholder 7"/>
          <p:cNvSpPr>
            <a:spLocks noGrp="1"/>
          </p:cNvSpPr>
          <p:nvPr>
            <p:ph type="pic" sz="quarter" idx="23" hasCustomPrompt="1"/>
          </p:nvPr>
        </p:nvSpPr>
        <p:spPr>
          <a:xfrm>
            <a:off x="552497"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3" name="Rectangle 72"/>
          <p:cNvSpPr/>
          <p:nvPr userDrawn="1"/>
        </p:nvSpPr>
        <p:spPr>
          <a:xfrm>
            <a:off x="552498" y="5319683"/>
            <a:ext cx="1861204" cy="420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3"/>
          <p:cNvSpPr>
            <a:spLocks noGrp="1"/>
          </p:cNvSpPr>
          <p:nvPr>
            <p:ph type="body" sz="half" idx="24"/>
          </p:nvPr>
        </p:nvSpPr>
        <p:spPr>
          <a:xfrm>
            <a:off x="552498"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5" name="Picture Placeholder 7"/>
          <p:cNvSpPr>
            <a:spLocks noGrp="1"/>
          </p:cNvSpPr>
          <p:nvPr>
            <p:ph type="pic" sz="quarter" idx="25" hasCustomPrompt="1"/>
          </p:nvPr>
        </p:nvSpPr>
        <p:spPr>
          <a:xfrm>
            <a:off x="26260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6" name="Rectangle 75"/>
          <p:cNvSpPr/>
          <p:nvPr userDrawn="1"/>
        </p:nvSpPr>
        <p:spPr>
          <a:xfrm>
            <a:off x="2626100" y="5319683"/>
            <a:ext cx="1861204" cy="420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Placeholder 3"/>
          <p:cNvSpPr>
            <a:spLocks noGrp="1"/>
          </p:cNvSpPr>
          <p:nvPr>
            <p:ph type="body" sz="half" idx="26"/>
          </p:nvPr>
        </p:nvSpPr>
        <p:spPr>
          <a:xfrm>
            <a:off x="26261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8" name="Picture Placeholder 7"/>
          <p:cNvSpPr>
            <a:spLocks noGrp="1"/>
          </p:cNvSpPr>
          <p:nvPr>
            <p:ph type="pic" sz="quarter" idx="27" hasCustomPrompt="1"/>
          </p:nvPr>
        </p:nvSpPr>
        <p:spPr>
          <a:xfrm>
            <a:off x="46834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9" name="Rectangle 78"/>
          <p:cNvSpPr/>
          <p:nvPr userDrawn="1"/>
        </p:nvSpPr>
        <p:spPr>
          <a:xfrm>
            <a:off x="4683500" y="5319683"/>
            <a:ext cx="1861204"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 Placeholder 3"/>
          <p:cNvSpPr>
            <a:spLocks noGrp="1"/>
          </p:cNvSpPr>
          <p:nvPr>
            <p:ph type="body" sz="half" idx="28"/>
          </p:nvPr>
        </p:nvSpPr>
        <p:spPr>
          <a:xfrm>
            <a:off x="46835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81" name="Picture Placeholder 7"/>
          <p:cNvSpPr>
            <a:spLocks noGrp="1"/>
          </p:cNvSpPr>
          <p:nvPr>
            <p:ph type="pic" sz="quarter" idx="29" hasCustomPrompt="1"/>
          </p:nvPr>
        </p:nvSpPr>
        <p:spPr>
          <a:xfrm>
            <a:off x="67408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82" name="Rectangle 81"/>
          <p:cNvSpPr/>
          <p:nvPr userDrawn="1"/>
        </p:nvSpPr>
        <p:spPr>
          <a:xfrm>
            <a:off x="6740900" y="5319683"/>
            <a:ext cx="1861204"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 Placeholder 3"/>
          <p:cNvSpPr>
            <a:spLocks noGrp="1"/>
          </p:cNvSpPr>
          <p:nvPr>
            <p:ph type="body" sz="half" idx="30"/>
          </p:nvPr>
        </p:nvSpPr>
        <p:spPr>
          <a:xfrm>
            <a:off x="67409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2" name="Oval 41"/>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wipe(down)">
                                      <p:cBhvr>
                                        <p:cTn id="23" dur="500"/>
                                        <p:tgtEl>
                                          <p:spTgt spid="36">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39">
                                            <p:txEl>
                                              <p:pRg st="0" end="0"/>
                                            </p:txEl>
                                          </p:spTgt>
                                        </p:tgtEl>
                                        <p:attrNameLst>
                                          <p:attrName>style.visibility</p:attrName>
                                        </p:attrNameLst>
                                      </p:cBhvr>
                                      <p:to>
                                        <p:strVal val="visible"/>
                                      </p:to>
                                    </p:set>
                                    <p:animEffect transition="in" filter="wipe(down)">
                                      <p:cBhvr>
                                        <p:cTn id="35" dur="500"/>
                                        <p:tgtEl>
                                          <p:spTgt spid="39">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down)">
                                      <p:cBhvr>
                                        <p:cTn id="47" dur="500"/>
                                        <p:tgtEl>
                                          <p:spTgt spid="46">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71">
                                            <p:txEl>
                                              <p:pRg st="0" end="0"/>
                                            </p:txEl>
                                          </p:spTgt>
                                        </p:tgtEl>
                                        <p:attrNameLst>
                                          <p:attrName>style.visibility</p:attrName>
                                        </p:attrNameLst>
                                      </p:cBhvr>
                                      <p:to>
                                        <p:strVal val="visible"/>
                                      </p:to>
                                    </p:set>
                                    <p:animEffect transition="in" filter="wipe(down)">
                                      <p:cBhvr>
                                        <p:cTn id="59" dur="500"/>
                                        <p:tgtEl>
                                          <p:spTgt spid="71">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down)">
                                      <p:cBhvr>
                                        <p:cTn id="63" dur="500"/>
                                        <p:tgtEl>
                                          <p:spTgt spid="72"/>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74">
                                            <p:txEl>
                                              <p:pRg st="0" end="0"/>
                                            </p:txEl>
                                          </p:spTgt>
                                        </p:tgtEl>
                                        <p:attrNameLst>
                                          <p:attrName>style.visibility</p:attrName>
                                        </p:attrNameLst>
                                      </p:cBhvr>
                                      <p:to>
                                        <p:strVal val="visible"/>
                                      </p:to>
                                    </p:set>
                                    <p:animEffect transition="in" filter="wipe(down)">
                                      <p:cBhvr>
                                        <p:cTn id="71" dur="500"/>
                                        <p:tgtEl>
                                          <p:spTgt spid="74">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down)">
                                      <p:cBhvr>
                                        <p:cTn id="79" dur="500"/>
                                        <p:tgtEl>
                                          <p:spTgt spid="76"/>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77">
                                            <p:txEl>
                                              <p:pRg st="0" end="0"/>
                                            </p:txEl>
                                          </p:spTgt>
                                        </p:tgtEl>
                                        <p:attrNameLst>
                                          <p:attrName>style.visibility</p:attrName>
                                        </p:attrNameLst>
                                      </p:cBhvr>
                                      <p:to>
                                        <p:strVal val="visible"/>
                                      </p:to>
                                    </p:set>
                                    <p:animEffect transition="in" filter="wipe(down)">
                                      <p:cBhvr>
                                        <p:cTn id="83" dur="500"/>
                                        <p:tgtEl>
                                          <p:spTgt spid="77">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down)">
                                      <p:cBhvr>
                                        <p:cTn id="87" dur="500"/>
                                        <p:tgtEl>
                                          <p:spTgt spid="78"/>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down)">
                                      <p:cBhvr>
                                        <p:cTn id="91" dur="500"/>
                                        <p:tgtEl>
                                          <p:spTgt spid="79"/>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80">
                                            <p:txEl>
                                              <p:pRg st="0" end="0"/>
                                            </p:txEl>
                                          </p:spTgt>
                                        </p:tgtEl>
                                        <p:attrNameLst>
                                          <p:attrName>style.visibility</p:attrName>
                                        </p:attrNameLst>
                                      </p:cBhvr>
                                      <p:to>
                                        <p:strVal val="visible"/>
                                      </p:to>
                                    </p:set>
                                    <p:animEffect transition="in" filter="wipe(down)">
                                      <p:cBhvr>
                                        <p:cTn id="95" dur="500"/>
                                        <p:tgtEl>
                                          <p:spTgt spid="80">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down)">
                                      <p:cBhvr>
                                        <p:cTn id="99" dur="500"/>
                                        <p:tgtEl>
                                          <p:spTgt spid="81"/>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ipe(down)">
                                      <p:cBhvr>
                                        <p:cTn id="103" dur="500"/>
                                        <p:tgtEl>
                                          <p:spTgt spid="82"/>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83">
                                            <p:txEl>
                                              <p:pRg st="0" end="0"/>
                                            </p:txEl>
                                          </p:spTgt>
                                        </p:tgtEl>
                                        <p:attrNameLst>
                                          <p:attrName>style.visibility</p:attrName>
                                        </p:attrNameLst>
                                      </p:cBhvr>
                                      <p:to>
                                        <p:strVal val="visible"/>
                                      </p:to>
                                    </p:set>
                                    <p:animEffect transition="in" filter="wipe(down)">
                                      <p:cBhvr>
                                        <p:cTn id="10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animBg="1"/>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p:bldP spid="41"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p:bldP spid="70" grpId="0" animBg="1"/>
      <p:bldP spid="7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1"/>
                        </p:tgtEl>
                        <p:attrNameLst>
                          <p:attrName>style.visibility</p:attrName>
                        </p:attrNameLst>
                      </p:cBhvr>
                      <p:to>
                        <p:strVal val="visible"/>
                      </p:to>
                    </p:set>
                    <p:animEffect transition="in" filter="wipe(down)">
                      <p:cBhvr>
                        <p:cTn dur="500"/>
                        <p:tgtEl>
                          <p:spTgt spid="71"/>
                        </p:tgtEl>
                      </p:cBhvr>
                    </p:animEffect>
                  </p:childTnLst>
                </p:cTn>
              </p:par>
            </p:tnLst>
          </p:tmpl>
        </p:tmplLst>
      </p:bldP>
      <p:bldP spid="72" grpId="0"/>
      <p:bldP spid="73" grpId="0" animBg="1"/>
      <p:bldP spid="7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Effect transition="in" filter="wipe(down)">
                      <p:cBhvr>
                        <p:cTn dur="500"/>
                        <p:tgtEl>
                          <p:spTgt spid="74"/>
                        </p:tgtEl>
                      </p:cBhvr>
                    </p:animEffect>
                  </p:childTnLst>
                </p:cTn>
              </p:par>
            </p:tnLst>
          </p:tmpl>
        </p:tmplLst>
      </p:bldP>
      <p:bldP spid="75" grpId="0"/>
      <p:bldP spid="76" grpId="0" animBg="1"/>
      <p:bldP spid="78" grpId="0"/>
      <p:bldP spid="79" grpId="0" animBg="1"/>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p:bldP spid="82" grpId="0" animBg="1"/>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05">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0" name="Rectangle 29"/>
          <p:cNvSpPr/>
          <p:nvPr userDrawn="1"/>
        </p:nvSpPr>
        <p:spPr>
          <a:xfrm>
            <a:off x="523775" y="4115717"/>
            <a:ext cx="1914644" cy="168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523775" y="2362200"/>
            <a:ext cx="1914644" cy="168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7"/>
          <p:cNvSpPr>
            <a:spLocks noGrp="1"/>
          </p:cNvSpPr>
          <p:nvPr>
            <p:ph type="pic" sz="quarter" idx="15" hasCustomPrompt="1"/>
          </p:nvPr>
        </p:nvSpPr>
        <p:spPr>
          <a:xfrm>
            <a:off x="577215"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34" name="Text Placeholder 3"/>
          <p:cNvSpPr>
            <a:spLocks noGrp="1"/>
          </p:cNvSpPr>
          <p:nvPr>
            <p:ph type="body" sz="half" idx="16"/>
          </p:nvPr>
        </p:nvSpPr>
        <p:spPr>
          <a:xfrm>
            <a:off x="770339"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Text Placeholder 3"/>
          <p:cNvSpPr>
            <a:spLocks noGrp="1"/>
          </p:cNvSpPr>
          <p:nvPr>
            <p:ph type="body" sz="half" idx="17"/>
          </p:nvPr>
        </p:nvSpPr>
        <p:spPr>
          <a:xfrm>
            <a:off x="629516"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6" name="Rectangle 35"/>
          <p:cNvSpPr/>
          <p:nvPr userDrawn="1"/>
        </p:nvSpPr>
        <p:spPr>
          <a:xfrm>
            <a:off x="2587364" y="4115717"/>
            <a:ext cx="1914644" cy="1686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2587364" y="2362200"/>
            <a:ext cx="1914644" cy="1686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Picture Placeholder 7"/>
          <p:cNvSpPr>
            <a:spLocks noGrp="1"/>
          </p:cNvSpPr>
          <p:nvPr>
            <p:ph type="pic" sz="quarter" idx="18" hasCustomPrompt="1"/>
          </p:nvPr>
        </p:nvSpPr>
        <p:spPr>
          <a:xfrm>
            <a:off x="2640804"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40" name="Text Placeholder 3"/>
          <p:cNvSpPr>
            <a:spLocks noGrp="1"/>
          </p:cNvSpPr>
          <p:nvPr>
            <p:ph type="body" sz="half" idx="19"/>
          </p:nvPr>
        </p:nvSpPr>
        <p:spPr>
          <a:xfrm>
            <a:off x="2833928"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1" name="Text Placeholder 3"/>
          <p:cNvSpPr>
            <a:spLocks noGrp="1"/>
          </p:cNvSpPr>
          <p:nvPr>
            <p:ph type="body" sz="half" idx="20"/>
          </p:nvPr>
        </p:nvSpPr>
        <p:spPr>
          <a:xfrm>
            <a:off x="2693105"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Rectangle 45"/>
          <p:cNvSpPr/>
          <p:nvPr userDrawn="1"/>
        </p:nvSpPr>
        <p:spPr>
          <a:xfrm>
            <a:off x="4638575" y="4115717"/>
            <a:ext cx="1914644" cy="16861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4638575" y="2362200"/>
            <a:ext cx="1914644" cy="16861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Picture Placeholder 7"/>
          <p:cNvSpPr>
            <a:spLocks noGrp="1"/>
          </p:cNvSpPr>
          <p:nvPr>
            <p:ph type="pic" sz="quarter" idx="21" hasCustomPrompt="1"/>
          </p:nvPr>
        </p:nvSpPr>
        <p:spPr>
          <a:xfrm>
            <a:off x="4692015"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49" name="Text Placeholder 3"/>
          <p:cNvSpPr>
            <a:spLocks noGrp="1"/>
          </p:cNvSpPr>
          <p:nvPr>
            <p:ph type="body" sz="half" idx="22"/>
          </p:nvPr>
        </p:nvSpPr>
        <p:spPr>
          <a:xfrm>
            <a:off x="4885139"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0" name="Text Placeholder 3"/>
          <p:cNvSpPr>
            <a:spLocks noGrp="1"/>
          </p:cNvSpPr>
          <p:nvPr>
            <p:ph type="body" sz="half" idx="23"/>
          </p:nvPr>
        </p:nvSpPr>
        <p:spPr>
          <a:xfrm>
            <a:off x="4744316"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1" name="Rectangle 50"/>
          <p:cNvSpPr/>
          <p:nvPr userDrawn="1"/>
        </p:nvSpPr>
        <p:spPr>
          <a:xfrm>
            <a:off x="6679006" y="4115717"/>
            <a:ext cx="1914644" cy="1686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a:off x="6679006" y="2362200"/>
            <a:ext cx="1914644" cy="1686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7"/>
          <p:cNvSpPr>
            <a:spLocks noGrp="1"/>
          </p:cNvSpPr>
          <p:nvPr>
            <p:ph type="pic" sz="quarter" idx="24" hasCustomPrompt="1"/>
          </p:nvPr>
        </p:nvSpPr>
        <p:spPr>
          <a:xfrm>
            <a:off x="6732446"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54" name="Text Placeholder 3"/>
          <p:cNvSpPr>
            <a:spLocks noGrp="1"/>
          </p:cNvSpPr>
          <p:nvPr>
            <p:ph type="body" sz="half" idx="25"/>
          </p:nvPr>
        </p:nvSpPr>
        <p:spPr>
          <a:xfrm>
            <a:off x="6925570"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5" name="Text Placeholder 3"/>
          <p:cNvSpPr>
            <a:spLocks noGrp="1"/>
          </p:cNvSpPr>
          <p:nvPr>
            <p:ph type="body" sz="half" idx="26"/>
          </p:nvPr>
        </p:nvSpPr>
        <p:spPr>
          <a:xfrm>
            <a:off x="6784747"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3" name="Oval 32"/>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outHorizontal)">
                                      <p:cBhvr>
                                        <p:cTn id="19" dur="500"/>
                                        <p:tgtEl>
                                          <p:spTgt spid="3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p:stCondLst>
                              <p:cond delay="2500"/>
                            </p:stCondLst>
                            <p:childTnLst>
                              <p:par>
                                <p:cTn id="25" presetID="22" presetClass="entr" presetSubtype="4" fill="hold" grpId="0" nodeType="afterEffect" nodePh="1">
                                  <p:stCondLst>
                                    <p:cond delay="0"/>
                                  </p:stCondLst>
                                  <p:endCondLst>
                                    <p:cond evt="begin" delay="0">
                                      <p:tn val="25"/>
                                    </p:cond>
                                  </p:end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wipe(down)">
                                      <p:cBhvr>
                                        <p:cTn id="27" dur="500"/>
                                        <p:tgtEl>
                                          <p:spTgt spid="34">
                                            <p:txEl>
                                              <p:pRg st="0" end="0"/>
                                            </p:txEl>
                                          </p:spTgt>
                                        </p:tgtEl>
                                      </p:cBhvr>
                                    </p:animEffect>
                                  </p:childTnLst>
                                </p:cTn>
                              </p:par>
                            </p:childTnLst>
                          </p:cTn>
                        </p:par>
                        <p:par>
                          <p:cTn id="28" fill="hold">
                            <p:stCondLst>
                              <p:cond delay="30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wipe(down)">
                                      <p:cBhvr>
                                        <p:cTn id="31" dur="500"/>
                                        <p:tgtEl>
                                          <p:spTgt spid="35">
                                            <p:txEl>
                                              <p:pRg st="0" end="0"/>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16" presetClass="entr" presetSubtype="42"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outHorizontal)">
                                      <p:cBhvr>
                                        <p:cTn id="39" dur="500"/>
                                        <p:tgtEl>
                                          <p:spTgt spid="3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wipe(down)">
                                      <p:cBhvr>
                                        <p:cTn id="47" dur="500"/>
                                        <p:tgtEl>
                                          <p:spTgt spid="40">
                                            <p:txEl>
                                              <p:pRg st="0" end="0"/>
                                            </p:txEl>
                                          </p:spTgt>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wipe(down)">
                                      <p:cBhvr>
                                        <p:cTn id="51" dur="500"/>
                                        <p:tgtEl>
                                          <p:spTgt spid="41">
                                            <p:txEl>
                                              <p:pRg st="0" end="0"/>
                                            </p:tx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00"/>
                                        <p:tgtEl>
                                          <p:spTgt spid="47"/>
                                        </p:tgtEl>
                                      </p:cBhvr>
                                    </p:animEffect>
                                  </p:childTnLst>
                                </p:cTn>
                              </p:par>
                            </p:childTnLst>
                          </p:cTn>
                        </p:par>
                        <p:par>
                          <p:cTn id="56" fill="hold">
                            <p:stCondLst>
                              <p:cond delay="6500"/>
                            </p:stCondLst>
                            <p:childTnLst>
                              <p:par>
                                <p:cTn id="57" presetID="16" presetClass="entr" presetSubtype="42"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arn(outHorizontal)">
                                      <p:cBhvr>
                                        <p:cTn id="59" dur="500"/>
                                        <p:tgtEl>
                                          <p:spTgt spid="48"/>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49">
                                            <p:txEl>
                                              <p:pRg st="0" end="0"/>
                                            </p:txEl>
                                          </p:spTgt>
                                        </p:tgtEl>
                                        <p:attrNameLst>
                                          <p:attrName>style.visibility</p:attrName>
                                        </p:attrNameLst>
                                      </p:cBhvr>
                                      <p:to>
                                        <p:strVal val="visible"/>
                                      </p:to>
                                    </p:set>
                                    <p:animEffect transition="in" filter="wipe(down)">
                                      <p:cBhvr>
                                        <p:cTn id="67" dur="500"/>
                                        <p:tgtEl>
                                          <p:spTgt spid="49">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50">
                                            <p:txEl>
                                              <p:pRg st="0" end="0"/>
                                            </p:txEl>
                                          </p:spTgt>
                                        </p:tgtEl>
                                        <p:attrNameLst>
                                          <p:attrName>style.visibility</p:attrName>
                                        </p:attrNameLst>
                                      </p:cBhvr>
                                      <p:to>
                                        <p:strVal val="visible"/>
                                      </p:to>
                                    </p:set>
                                    <p:animEffect transition="in" filter="wipe(down)">
                                      <p:cBhvr>
                                        <p:cTn id="71" dur="500"/>
                                        <p:tgtEl>
                                          <p:spTgt spid="5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childTnLst>
                          </p:cTn>
                        </p:par>
                        <p:par>
                          <p:cTn id="76" fill="hold">
                            <p:stCondLst>
                              <p:cond delay="9000"/>
                            </p:stCondLst>
                            <p:childTnLst>
                              <p:par>
                                <p:cTn id="77" presetID="16" presetClass="entr" presetSubtype="42"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outHorizontal)">
                                      <p:cBhvr>
                                        <p:cTn id="79" dur="500"/>
                                        <p:tgtEl>
                                          <p:spTgt spid="53"/>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down)">
                                      <p:cBhvr>
                                        <p:cTn id="83" dur="500"/>
                                        <p:tgtEl>
                                          <p:spTgt spid="51"/>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54">
                                            <p:txEl>
                                              <p:pRg st="0" end="0"/>
                                            </p:txEl>
                                          </p:spTgt>
                                        </p:tgtEl>
                                        <p:attrNameLst>
                                          <p:attrName>style.visibility</p:attrName>
                                        </p:attrNameLst>
                                      </p:cBhvr>
                                      <p:to>
                                        <p:strVal val="visible"/>
                                      </p:to>
                                    </p:set>
                                    <p:animEffect transition="in" filter="wipe(down)">
                                      <p:cBhvr>
                                        <p:cTn id="87" dur="500"/>
                                        <p:tgtEl>
                                          <p:spTgt spid="54">
                                            <p:txEl>
                                              <p:pRg st="0" end="0"/>
                                            </p:txEl>
                                          </p:spTgt>
                                        </p:tgtEl>
                                      </p:cBhvr>
                                    </p:animEffect>
                                  </p:childTnLst>
                                </p:cTn>
                              </p:par>
                            </p:childTnLst>
                          </p:cTn>
                        </p:par>
                        <p:par>
                          <p:cTn id="88" fill="hold">
                            <p:stCondLst>
                              <p:cond delay="10500"/>
                            </p:stCondLst>
                            <p:childTnLst>
                              <p:par>
                                <p:cTn id="89" presetID="22" presetClass="entr" presetSubtype="4" fill="hold" grpId="0" nodeType="afterEffect" nodePh="1">
                                  <p:stCondLst>
                                    <p:cond delay="0"/>
                                  </p:stCondLst>
                                  <p:endCondLst>
                                    <p:cond evt="begin" delay="0">
                                      <p:tn val="89"/>
                                    </p:cond>
                                  </p:endCondLst>
                                  <p:childTnLst>
                                    <p:set>
                                      <p:cBhvr>
                                        <p:cTn id="90" dur="1" fill="hold">
                                          <p:stCondLst>
                                            <p:cond delay="0"/>
                                          </p:stCondLst>
                                        </p:cTn>
                                        <p:tgtEl>
                                          <p:spTgt spid="55">
                                            <p:txEl>
                                              <p:pRg st="0" end="0"/>
                                            </p:txEl>
                                          </p:spTgt>
                                        </p:tgtEl>
                                        <p:attrNameLst>
                                          <p:attrName>style.visibility</p:attrName>
                                        </p:attrNameLst>
                                      </p:cBhvr>
                                      <p:to>
                                        <p:strVal val="visible"/>
                                      </p:to>
                                    </p:set>
                                    <p:animEffect transition="in" filter="wipe(down)">
                                      <p:cBhvr>
                                        <p:cTn id="91"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0" grpId="0" animBg="1"/>
      <p:bldP spid="31" grpId="0" animBg="1"/>
      <p:bldP spid="32" grpId="0"/>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8" grpId="0" animBg="1"/>
      <p:bldP spid="39" grpId="0"/>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6" grpId="0" animBg="1"/>
      <p:bldP spid="47" grpId="0" animBg="1"/>
      <p:bldP spid="48" grpId="0"/>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1" grpId="0" animBg="1"/>
      <p:bldP spid="52" grpId="0" animBg="1"/>
      <p:bldP spid="53" grpId="0"/>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06">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2" name="Picture Placeholder 7"/>
          <p:cNvSpPr>
            <a:spLocks noGrp="1"/>
          </p:cNvSpPr>
          <p:nvPr>
            <p:ph type="pic" sz="quarter" idx="22" hasCustomPrompt="1"/>
          </p:nvPr>
        </p:nvSpPr>
        <p:spPr>
          <a:xfrm>
            <a:off x="3352800" y="2057400"/>
            <a:ext cx="2438400" cy="2437670"/>
          </a:xfrm>
          <a:prstGeom prst="ellipse">
            <a:avLst/>
          </a:prstGeom>
          <a:ln w="28575">
            <a:solidFill>
              <a:schemeClr val="accent1"/>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3" name="Text Placeholder 3"/>
          <p:cNvSpPr>
            <a:spLocks noGrp="1"/>
          </p:cNvSpPr>
          <p:nvPr>
            <p:ph type="body" sz="half" idx="16"/>
          </p:nvPr>
        </p:nvSpPr>
        <p:spPr>
          <a:xfrm>
            <a:off x="741295" y="4771795"/>
            <a:ext cx="1421516" cy="381730"/>
          </a:xfrm>
          <a:prstGeom prst="rect">
            <a:avLst/>
          </a:prstGeom>
        </p:spPr>
        <p:txBody>
          <a:bodyPr wrap="none" lIns="0" tIns="0" rIns="0" bIns="0" anchor="t">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4" name="Text Placeholder 3"/>
          <p:cNvSpPr>
            <a:spLocks noGrp="1"/>
          </p:cNvSpPr>
          <p:nvPr>
            <p:ph type="body" sz="half" idx="31"/>
          </p:nvPr>
        </p:nvSpPr>
        <p:spPr>
          <a:xfrm>
            <a:off x="2546030" y="5402175"/>
            <a:ext cx="1421516" cy="381730"/>
          </a:xfrm>
          <a:prstGeom prst="rect">
            <a:avLst/>
          </a:prstGeom>
        </p:spPr>
        <p:txBody>
          <a:bodyPr wrap="non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5" name="Text Placeholder 3"/>
          <p:cNvSpPr>
            <a:spLocks noGrp="1"/>
          </p:cNvSpPr>
          <p:nvPr>
            <p:ph type="body" sz="half" idx="32"/>
          </p:nvPr>
        </p:nvSpPr>
        <p:spPr>
          <a:xfrm>
            <a:off x="5124638" y="5402175"/>
            <a:ext cx="1421516" cy="381730"/>
          </a:xfrm>
          <a:prstGeom prst="rect">
            <a:avLst/>
          </a:prstGeom>
        </p:spPr>
        <p:txBody>
          <a:bodyPr wrap="non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6" name="Text Placeholder 3"/>
          <p:cNvSpPr>
            <a:spLocks noGrp="1"/>
          </p:cNvSpPr>
          <p:nvPr>
            <p:ph type="body" sz="half" idx="33"/>
          </p:nvPr>
        </p:nvSpPr>
        <p:spPr>
          <a:xfrm>
            <a:off x="6934188" y="4771795"/>
            <a:ext cx="1421516" cy="381730"/>
          </a:xfrm>
          <a:prstGeom prst="rect">
            <a:avLst/>
          </a:prstGeom>
        </p:spPr>
        <p:txBody>
          <a:bodyPr wrap="none" lIns="0" tIns="0" rIns="0" bIns="0" anchor="t">
            <a:noAutofit/>
          </a:bodyPr>
          <a:lstStyle>
            <a:lvl1pPr marL="0" indent="0" algn="ctr">
              <a:buNone/>
              <a:defRPr sz="1100" b="1"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7" name="Text Placeholder 3"/>
          <p:cNvSpPr>
            <a:spLocks noGrp="1"/>
          </p:cNvSpPr>
          <p:nvPr>
            <p:ph type="body" sz="half" idx="34"/>
          </p:nvPr>
        </p:nvSpPr>
        <p:spPr>
          <a:xfrm>
            <a:off x="3858125" y="4876035"/>
            <a:ext cx="1421516" cy="381730"/>
          </a:xfrm>
          <a:prstGeom prst="rect">
            <a:avLst/>
          </a:prstGeom>
        </p:spPr>
        <p:txBody>
          <a:bodyPr wrap="non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8" name="Picture Placeholder 7"/>
          <p:cNvSpPr>
            <a:spLocks noGrp="1"/>
          </p:cNvSpPr>
          <p:nvPr>
            <p:ph type="pic" sz="quarter" idx="10" hasCustomPrompt="1"/>
          </p:nvPr>
        </p:nvSpPr>
        <p:spPr>
          <a:xfrm>
            <a:off x="505649" y="2809772"/>
            <a:ext cx="1892808" cy="1892243"/>
          </a:xfrm>
          <a:prstGeom prst="ellipse">
            <a:avLst/>
          </a:prstGeom>
          <a:ln w="28575">
            <a:solidFill>
              <a:schemeClr val="accent5"/>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5" name="Picture Placeholder 7"/>
          <p:cNvSpPr>
            <a:spLocks noGrp="1"/>
          </p:cNvSpPr>
          <p:nvPr>
            <p:ph type="pic" sz="quarter" idx="18" hasCustomPrompt="1"/>
          </p:nvPr>
        </p:nvSpPr>
        <p:spPr>
          <a:xfrm>
            <a:off x="2310384" y="3461807"/>
            <a:ext cx="1892808" cy="1892243"/>
          </a:xfrm>
          <a:prstGeom prst="ellipse">
            <a:avLst/>
          </a:prstGeom>
          <a:ln w="28575">
            <a:solidFill>
              <a:schemeClr val="accent2"/>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Picture Placeholder 7"/>
          <p:cNvSpPr>
            <a:spLocks noGrp="1"/>
          </p:cNvSpPr>
          <p:nvPr>
            <p:ph type="pic" sz="quarter" idx="26" hasCustomPrompt="1"/>
          </p:nvPr>
        </p:nvSpPr>
        <p:spPr>
          <a:xfrm>
            <a:off x="4888992" y="3461807"/>
            <a:ext cx="1892808" cy="1892243"/>
          </a:xfrm>
          <a:prstGeom prst="ellipse">
            <a:avLst/>
          </a:prstGeom>
          <a:ln w="28575">
            <a:solidFill>
              <a:schemeClr val="accent3"/>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7" name="Picture Placeholder 7"/>
          <p:cNvSpPr>
            <a:spLocks noGrp="1"/>
          </p:cNvSpPr>
          <p:nvPr>
            <p:ph type="pic" sz="quarter" idx="30" hasCustomPrompt="1"/>
          </p:nvPr>
        </p:nvSpPr>
        <p:spPr>
          <a:xfrm>
            <a:off x="6698542" y="2809772"/>
            <a:ext cx="1892808" cy="1892243"/>
          </a:xfrm>
          <a:prstGeom prst="ellipse">
            <a:avLst/>
          </a:prstGeom>
          <a:ln w="28575">
            <a:solidFill>
              <a:schemeClr val="accent6"/>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down)">
                                      <p:cBhvr>
                                        <p:cTn id="21" dur="500"/>
                                        <p:tgtEl>
                                          <p:spTgt spid="27">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wipe(down)">
                                      <p:cBhvr>
                                        <p:cTn id="31" dur="500"/>
                                        <p:tgtEl>
                                          <p:spTgt spid="24">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5">
                                            <p:txEl>
                                              <p:pRg st="0" end="0"/>
                                            </p:txEl>
                                          </p:spTgt>
                                        </p:tgtEl>
                                        <p:attrNameLst>
                                          <p:attrName>style.visibility</p:attrName>
                                        </p:attrNameLst>
                                      </p:cBhvr>
                                      <p:to>
                                        <p:strVal val="visible"/>
                                      </p:to>
                                    </p:set>
                                    <p:animEffect transition="in" filter="wipe(down)">
                                      <p:cBhvr>
                                        <p:cTn id="41" dur="500"/>
                                        <p:tgtEl>
                                          <p:spTgt spid="25">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wipe(down)">
                                      <p:cBhvr>
                                        <p:cTn id="51" dur="500"/>
                                        <p:tgtEl>
                                          <p:spTgt spid="23">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6">
                                            <p:txEl>
                                              <p:pRg st="0" end="0"/>
                                            </p:txEl>
                                          </p:spTgt>
                                        </p:tgtEl>
                                        <p:attrNameLst>
                                          <p:attrName>style.visibility</p:attrName>
                                        </p:attrNameLst>
                                      </p:cBhvr>
                                      <p:to>
                                        <p:strVal val="visible"/>
                                      </p:to>
                                    </p:set>
                                    <p:animEffect transition="in" filter="wipe(down)">
                                      <p:cBhvr>
                                        <p:cTn id="6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down)">
                      <p:cBhvr>
                        <p:cTn dur="500"/>
                        <p:tgtEl>
                          <p:spTgt spid="25"/>
                        </p:tgtEl>
                      </p:cBhvr>
                    </p:animEffect>
                  </p:childTnLst>
                </p:cTn>
              </p:par>
            </p:tnLst>
          </p:tmpl>
        </p:tmplLst>
      </p:bldP>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35" grpId="0" animBg="1"/>
      <p:bldP spid="36" grpId="0" animBg="1"/>
      <p:bldP spid="3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07">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Text Placeholder 3"/>
          <p:cNvSpPr>
            <a:spLocks noGrp="1"/>
          </p:cNvSpPr>
          <p:nvPr>
            <p:ph type="body" sz="half" idx="16"/>
          </p:nvPr>
        </p:nvSpPr>
        <p:spPr>
          <a:xfrm>
            <a:off x="1725836" y="2504409"/>
            <a:ext cx="1388839" cy="381730"/>
          </a:xfrm>
          <a:prstGeom prst="rect">
            <a:avLst/>
          </a:prstGeom>
        </p:spPr>
        <p:txBody>
          <a:bodyPr wrap="square" lIns="0" tIns="0" rIns="0" bIns="0" anchor="t">
            <a:noAutofit/>
          </a:bodyPr>
          <a:lstStyle>
            <a:lvl1pPr marL="0" indent="0" algn="l">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9" name="Picture Placeholder 7"/>
          <p:cNvSpPr>
            <a:spLocks noGrp="1"/>
          </p:cNvSpPr>
          <p:nvPr>
            <p:ph type="pic" sz="quarter" idx="10" hasCustomPrompt="1"/>
          </p:nvPr>
        </p:nvSpPr>
        <p:spPr>
          <a:xfrm>
            <a:off x="449487" y="2523660"/>
            <a:ext cx="1169764" cy="1169415"/>
          </a:xfrm>
          <a:prstGeom prst="teardrop">
            <a:avLst/>
          </a:prstGeom>
          <a:ln w="28575">
            <a:solidFill>
              <a:schemeClr val="accent1"/>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5"/>
          </p:nvPr>
        </p:nvSpPr>
        <p:spPr>
          <a:xfrm>
            <a:off x="1725836"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17"/>
          </p:nvPr>
        </p:nvSpPr>
        <p:spPr>
          <a:xfrm>
            <a:off x="4486274" y="2504409"/>
            <a:ext cx="1388839" cy="381730"/>
          </a:xfrm>
          <a:prstGeom prst="rect">
            <a:avLst/>
          </a:prstGeom>
        </p:spPr>
        <p:txBody>
          <a:bodyPr wrap="square" lIns="0" tIns="0" rIns="0" bIns="0" anchor="t">
            <a:noAutofit/>
          </a:bodyPr>
          <a:lstStyle>
            <a:lvl1pPr marL="0" indent="0" algn="l">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Picture Placeholder 7"/>
          <p:cNvSpPr>
            <a:spLocks noGrp="1"/>
          </p:cNvSpPr>
          <p:nvPr>
            <p:ph type="pic" sz="quarter" idx="18" hasCustomPrompt="1"/>
          </p:nvPr>
        </p:nvSpPr>
        <p:spPr>
          <a:xfrm>
            <a:off x="3209925" y="2523660"/>
            <a:ext cx="1169764" cy="1169415"/>
          </a:xfrm>
          <a:prstGeom prst="teardrop">
            <a:avLst/>
          </a:prstGeom>
          <a:ln w="28575">
            <a:solidFill>
              <a:schemeClr val="accent2"/>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19"/>
          </p:nvPr>
        </p:nvSpPr>
        <p:spPr>
          <a:xfrm>
            <a:off x="4486274"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7" name="Text Placeholder 3"/>
          <p:cNvSpPr>
            <a:spLocks noGrp="1"/>
          </p:cNvSpPr>
          <p:nvPr>
            <p:ph type="body" sz="half" idx="20"/>
          </p:nvPr>
        </p:nvSpPr>
        <p:spPr>
          <a:xfrm>
            <a:off x="7248524" y="2504409"/>
            <a:ext cx="1388839" cy="381730"/>
          </a:xfrm>
          <a:prstGeom prst="rect">
            <a:avLst/>
          </a:prstGeom>
        </p:spPr>
        <p:txBody>
          <a:bodyPr wrap="square" lIns="0" tIns="0" rIns="0" bIns="0" anchor="t">
            <a:noAutofit/>
          </a:bodyPr>
          <a:lstStyle>
            <a:lvl1pPr marL="0" indent="0" algn="l">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8" name="Picture Placeholder 7"/>
          <p:cNvSpPr>
            <a:spLocks noGrp="1"/>
          </p:cNvSpPr>
          <p:nvPr>
            <p:ph type="pic" sz="quarter" idx="21" hasCustomPrompt="1"/>
          </p:nvPr>
        </p:nvSpPr>
        <p:spPr>
          <a:xfrm>
            <a:off x="5972175" y="2523660"/>
            <a:ext cx="1169764" cy="1169415"/>
          </a:xfrm>
          <a:prstGeom prst="teardrop">
            <a:avLst/>
          </a:prstGeom>
          <a:ln w="28575">
            <a:solidFill>
              <a:schemeClr val="accent3"/>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9" name="Text Placeholder 3"/>
          <p:cNvSpPr>
            <a:spLocks noGrp="1"/>
          </p:cNvSpPr>
          <p:nvPr>
            <p:ph type="body" sz="half" idx="22"/>
          </p:nvPr>
        </p:nvSpPr>
        <p:spPr>
          <a:xfrm>
            <a:off x="7248524"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0" name="Text Placeholder 3"/>
          <p:cNvSpPr>
            <a:spLocks noGrp="1"/>
          </p:cNvSpPr>
          <p:nvPr>
            <p:ph type="body" sz="half" idx="23"/>
          </p:nvPr>
        </p:nvSpPr>
        <p:spPr>
          <a:xfrm>
            <a:off x="1725836" y="4038541"/>
            <a:ext cx="1388839" cy="381730"/>
          </a:xfrm>
          <a:prstGeom prst="rect">
            <a:avLst/>
          </a:prstGeom>
        </p:spPr>
        <p:txBody>
          <a:bodyPr wrap="square" lIns="0" tIns="0" rIns="0" bIns="0" anchor="t">
            <a:noAutofit/>
          </a:bodyPr>
          <a:lstStyle>
            <a:lvl1pPr marL="0" indent="0" algn="l">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1" name="Picture Placeholder 7"/>
          <p:cNvSpPr>
            <a:spLocks noGrp="1"/>
          </p:cNvSpPr>
          <p:nvPr>
            <p:ph type="pic" sz="quarter" idx="24" hasCustomPrompt="1"/>
          </p:nvPr>
        </p:nvSpPr>
        <p:spPr>
          <a:xfrm>
            <a:off x="449487" y="4057792"/>
            <a:ext cx="1169764" cy="1169415"/>
          </a:xfrm>
          <a:prstGeom prst="teardrop">
            <a:avLst/>
          </a:prstGeom>
          <a:ln w="28575">
            <a:solidFill>
              <a:schemeClr val="accent4"/>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46" name="Text Placeholder 3"/>
          <p:cNvSpPr>
            <a:spLocks noGrp="1"/>
          </p:cNvSpPr>
          <p:nvPr>
            <p:ph type="body" sz="half" idx="25"/>
          </p:nvPr>
        </p:nvSpPr>
        <p:spPr>
          <a:xfrm>
            <a:off x="1725836"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7" name="Text Placeholder 3"/>
          <p:cNvSpPr>
            <a:spLocks noGrp="1"/>
          </p:cNvSpPr>
          <p:nvPr>
            <p:ph type="body" sz="half" idx="26"/>
          </p:nvPr>
        </p:nvSpPr>
        <p:spPr>
          <a:xfrm>
            <a:off x="4486274" y="4038541"/>
            <a:ext cx="1388839" cy="381730"/>
          </a:xfrm>
          <a:prstGeom prst="rect">
            <a:avLst/>
          </a:prstGeom>
        </p:spPr>
        <p:txBody>
          <a:bodyPr wrap="square" lIns="0" tIns="0" rIns="0" bIns="0" anchor="t">
            <a:noAutofit/>
          </a:bodyPr>
          <a:lstStyle>
            <a:lvl1pPr marL="0" indent="0" algn="l">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8" name="Picture Placeholder 7"/>
          <p:cNvSpPr>
            <a:spLocks noGrp="1"/>
          </p:cNvSpPr>
          <p:nvPr>
            <p:ph type="pic" sz="quarter" idx="27" hasCustomPrompt="1"/>
          </p:nvPr>
        </p:nvSpPr>
        <p:spPr>
          <a:xfrm>
            <a:off x="3209925" y="4057792"/>
            <a:ext cx="1169764" cy="1169415"/>
          </a:xfrm>
          <a:prstGeom prst="teardrop">
            <a:avLst/>
          </a:prstGeom>
          <a:ln w="28575">
            <a:solidFill>
              <a:schemeClr val="accent5"/>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49" name="Text Placeholder 3"/>
          <p:cNvSpPr>
            <a:spLocks noGrp="1"/>
          </p:cNvSpPr>
          <p:nvPr>
            <p:ph type="body" sz="half" idx="28"/>
          </p:nvPr>
        </p:nvSpPr>
        <p:spPr>
          <a:xfrm>
            <a:off x="4486274"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0" name="Text Placeholder 3"/>
          <p:cNvSpPr>
            <a:spLocks noGrp="1"/>
          </p:cNvSpPr>
          <p:nvPr>
            <p:ph type="body" sz="half" idx="29"/>
          </p:nvPr>
        </p:nvSpPr>
        <p:spPr>
          <a:xfrm>
            <a:off x="7248524" y="4038541"/>
            <a:ext cx="1388839" cy="381730"/>
          </a:xfrm>
          <a:prstGeom prst="rect">
            <a:avLst/>
          </a:prstGeom>
        </p:spPr>
        <p:txBody>
          <a:bodyPr wrap="square" lIns="0" tIns="0" rIns="0" bIns="0" anchor="t">
            <a:noAutofit/>
          </a:bodyPr>
          <a:lstStyle>
            <a:lvl1pPr marL="0" indent="0" algn="l">
              <a:buNone/>
              <a:defRPr sz="1100" b="1"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1" name="Picture Placeholder 7"/>
          <p:cNvSpPr>
            <a:spLocks noGrp="1"/>
          </p:cNvSpPr>
          <p:nvPr>
            <p:ph type="pic" sz="quarter" idx="30" hasCustomPrompt="1"/>
          </p:nvPr>
        </p:nvSpPr>
        <p:spPr>
          <a:xfrm>
            <a:off x="5972175" y="4057792"/>
            <a:ext cx="1169764" cy="1169415"/>
          </a:xfrm>
          <a:prstGeom prst="teardrop">
            <a:avLst/>
          </a:prstGeom>
          <a:ln w="28575">
            <a:solidFill>
              <a:schemeClr val="accent6"/>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52" name="Text Placeholder 3"/>
          <p:cNvSpPr>
            <a:spLocks noGrp="1"/>
          </p:cNvSpPr>
          <p:nvPr>
            <p:ph type="body" sz="half" idx="31"/>
          </p:nvPr>
        </p:nvSpPr>
        <p:spPr>
          <a:xfrm>
            <a:off x="7248524"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0" name="Oval 29"/>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wipe(down)">
                                      <p:cBhvr>
                                        <p:cTn id="21" dur="500"/>
                                        <p:tgtEl>
                                          <p:spTgt spid="28">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wipe(down)">
                                      <p:cBhvr>
                                        <p:cTn id="36" dur="500"/>
                                        <p:tgtEl>
                                          <p:spTgt spid="34">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36">
                                            <p:txEl>
                                              <p:pRg st="0" end="0"/>
                                            </p:txEl>
                                          </p:spTgt>
                                        </p:tgtEl>
                                        <p:attrNameLst>
                                          <p:attrName>style.visibility</p:attrName>
                                        </p:attrNameLst>
                                      </p:cBhvr>
                                      <p:to>
                                        <p:strVal val="visible"/>
                                      </p:to>
                                    </p:set>
                                    <p:anim calcmode="lin" valueType="num">
                                      <p:cBhvr additive="base">
                                        <p:cTn id="4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wipe(down)">
                                      <p:cBhvr>
                                        <p:cTn id="51" dur="500"/>
                                        <p:tgtEl>
                                          <p:spTgt spid="37">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39">
                                            <p:txEl>
                                              <p:pRg st="0" end="0"/>
                                            </p:txEl>
                                          </p:spTgt>
                                        </p:tgtEl>
                                        <p:attrNameLst>
                                          <p:attrName>style.visibility</p:attrName>
                                        </p:attrNameLst>
                                      </p:cBhvr>
                                      <p:to>
                                        <p:strVal val="visible"/>
                                      </p:to>
                                    </p:set>
                                    <p:anim calcmode="lin" valueType="num">
                                      <p:cBhvr additive="base">
                                        <p:cTn id="5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down)">
                                      <p:cBhvr>
                                        <p:cTn id="66" dur="500"/>
                                        <p:tgtEl>
                                          <p:spTgt spid="40">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6">
                                            <p:txEl>
                                              <p:pRg st="0" end="0"/>
                                            </p:txEl>
                                          </p:spTgt>
                                        </p:tgtEl>
                                        <p:attrNameLst>
                                          <p:attrName>style.visibility</p:attrName>
                                        </p:attrNameLst>
                                      </p:cBhvr>
                                      <p:to>
                                        <p:strVal val="visible"/>
                                      </p:to>
                                    </p:set>
                                    <p:anim calcmode="lin" valueType="num">
                                      <p:cBhvr additive="base">
                                        <p:cTn id="7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down)">
                                      <p:cBhvr>
                                        <p:cTn id="81" dur="500"/>
                                        <p:tgtEl>
                                          <p:spTgt spid="47">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49">
                                            <p:txEl>
                                              <p:pRg st="0" end="0"/>
                                            </p:txEl>
                                          </p:spTgt>
                                        </p:tgtEl>
                                        <p:attrNameLst>
                                          <p:attrName>style.visibility</p:attrName>
                                        </p:attrNameLst>
                                      </p:cBhvr>
                                      <p:to>
                                        <p:strVal val="visible"/>
                                      </p:to>
                                    </p:set>
                                    <p:anim calcmode="lin" valueType="num">
                                      <p:cBhvr additive="base">
                                        <p:cTn id="8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50">
                                            <p:txEl>
                                              <p:pRg st="0" end="0"/>
                                            </p:txEl>
                                          </p:spTgt>
                                        </p:tgtEl>
                                        <p:attrNameLst>
                                          <p:attrName>style.visibility</p:attrName>
                                        </p:attrNameLst>
                                      </p:cBhvr>
                                      <p:to>
                                        <p:strVal val="visible"/>
                                      </p:to>
                                    </p:set>
                                    <p:animEffect transition="in" filter="wipe(down)">
                                      <p:cBhvr>
                                        <p:cTn id="96" dur="500"/>
                                        <p:tgtEl>
                                          <p:spTgt spid="50">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52">
                                            <p:txEl>
                                              <p:pRg st="0" end="0"/>
                                            </p:txEl>
                                          </p:spTgt>
                                        </p:tgtEl>
                                        <p:attrNameLst>
                                          <p:attrName>style.visibility</p:attrName>
                                        </p:attrNameLst>
                                      </p:cBhvr>
                                      <p:to>
                                        <p:strVal val="visible"/>
                                      </p:to>
                                    </p:set>
                                    <p:anim calcmode="lin" valueType="num">
                                      <p:cBhvr additive="base">
                                        <p:cTn id="100"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animBg="1"/>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animBg="1"/>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down)">
                      <p:cBhvr>
                        <p:cTn dur="500"/>
                        <p:tgtEl>
                          <p:spTgt spid="47"/>
                        </p:tgtEl>
                      </p:cBhvr>
                    </p:animEffect>
                  </p:childTnLst>
                </p:cTn>
              </p:par>
            </p:tnLst>
          </p:tmpl>
        </p:tmplLst>
      </p:bldP>
      <p:bldP spid="48" grpId="0" animBg="1"/>
      <p:bldP spid="4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1" grpId="0" animBg="1"/>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4" name="Oval 13"/>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16" name="Picture Placeholder 7"/>
          <p:cNvSpPr>
            <a:spLocks noGrp="1"/>
          </p:cNvSpPr>
          <p:nvPr>
            <p:ph type="pic" sz="quarter" idx="10" hasCustomPrompt="1"/>
          </p:nvPr>
        </p:nvSpPr>
        <p:spPr>
          <a:xfrm>
            <a:off x="694093" y="2352675"/>
            <a:ext cx="2372431" cy="2371725"/>
          </a:xfrm>
          <a:prstGeom prst="ellipse">
            <a:avLst/>
          </a:prstGeom>
          <a:ln w="28575">
            <a:solidFill>
              <a:schemeClr val="accent1"/>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4" name="Oval 13"/>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10" name="Oval 9"/>
          <p:cNvSpPr/>
          <p:nvPr userDrawn="1"/>
        </p:nvSpPr>
        <p:spPr>
          <a:xfrm>
            <a:off x="1452601" y="2473033"/>
            <a:ext cx="2936519" cy="2936519"/>
          </a:xfrm>
          <a:prstGeom prst="ellipse">
            <a:avLst/>
          </a:prstGeom>
          <a:noFill/>
          <a:ln w="19050">
            <a:solidFill>
              <a:schemeClr val="tx2">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7"/>
          <p:cNvSpPr>
            <a:spLocks noGrp="1"/>
          </p:cNvSpPr>
          <p:nvPr>
            <p:ph type="pic" sz="quarter" idx="10" hasCustomPrompt="1"/>
          </p:nvPr>
        </p:nvSpPr>
        <p:spPr>
          <a:xfrm>
            <a:off x="1056569" y="3442030"/>
            <a:ext cx="997689" cy="997392"/>
          </a:xfrm>
          <a:prstGeom prst="ellipse">
            <a:avLst/>
          </a:prstGeom>
          <a:ln w="28575">
            <a:solidFill>
              <a:schemeClr val="accent1"/>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6" name="Picture Placeholder 7"/>
          <p:cNvSpPr>
            <a:spLocks noGrp="1"/>
          </p:cNvSpPr>
          <p:nvPr>
            <p:ph type="pic" sz="quarter" idx="13" hasCustomPrompt="1"/>
          </p:nvPr>
        </p:nvSpPr>
        <p:spPr>
          <a:xfrm>
            <a:off x="2438400" y="2070917"/>
            <a:ext cx="997689" cy="997392"/>
          </a:xfrm>
          <a:prstGeom prst="ellipse">
            <a:avLst/>
          </a:prstGeom>
          <a:ln w="28575">
            <a:solidFill>
              <a:schemeClr val="accent2"/>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7" name="Picture Placeholder 7"/>
          <p:cNvSpPr>
            <a:spLocks noGrp="1"/>
          </p:cNvSpPr>
          <p:nvPr>
            <p:ph type="pic" sz="quarter" idx="14" hasCustomPrompt="1"/>
          </p:nvPr>
        </p:nvSpPr>
        <p:spPr>
          <a:xfrm>
            <a:off x="3784267" y="3449650"/>
            <a:ext cx="997689" cy="997392"/>
          </a:xfrm>
          <a:prstGeom prst="ellipse">
            <a:avLst/>
          </a:prstGeom>
          <a:ln w="28575">
            <a:solidFill>
              <a:schemeClr val="accent3"/>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8" name="Picture Placeholder 7"/>
          <p:cNvSpPr>
            <a:spLocks noGrp="1"/>
          </p:cNvSpPr>
          <p:nvPr>
            <p:ph type="pic" sz="quarter" idx="15" hasCustomPrompt="1"/>
          </p:nvPr>
        </p:nvSpPr>
        <p:spPr>
          <a:xfrm>
            <a:off x="2422016" y="4806687"/>
            <a:ext cx="997689" cy="997392"/>
          </a:xfrm>
          <a:prstGeom prst="ellipse">
            <a:avLst/>
          </a:prstGeom>
          <a:ln w="28575">
            <a:solidFill>
              <a:schemeClr val="accent4"/>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9" name="Text Placeholder 3"/>
          <p:cNvSpPr>
            <a:spLocks noGrp="1"/>
          </p:cNvSpPr>
          <p:nvPr>
            <p:ph type="body" sz="half" idx="19"/>
          </p:nvPr>
        </p:nvSpPr>
        <p:spPr>
          <a:xfrm>
            <a:off x="406762" y="4499553"/>
            <a:ext cx="1164563" cy="381730"/>
          </a:xfrm>
          <a:prstGeom prst="rect">
            <a:avLst/>
          </a:prstGeom>
        </p:spPr>
        <p:txBody>
          <a:bodyPr wrap="square" lIns="0" tIns="0" rIns="0" bIns="0" anchor="t">
            <a:noAutofit/>
          </a:bodyPr>
          <a:lstStyle>
            <a:lvl1pPr marL="0" indent="0" algn="r" rtl="1">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0" name="Text Placeholder 3"/>
          <p:cNvSpPr>
            <a:spLocks noGrp="1"/>
          </p:cNvSpPr>
          <p:nvPr>
            <p:ph type="body" sz="half" idx="20"/>
          </p:nvPr>
        </p:nvSpPr>
        <p:spPr>
          <a:xfrm>
            <a:off x="1170318" y="5371465"/>
            <a:ext cx="1164563" cy="381730"/>
          </a:xfrm>
          <a:prstGeom prst="rect">
            <a:avLst/>
          </a:prstGeom>
        </p:spPr>
        <p:txBody>
          <a:bodyPr wrap="square" lIns="0" tIns="0" rIns="0" bIns="0" anchor="t">
            <a:noAutofit/>
          </a:bodyPr>
          <a:lstStyle>
            <a:lvl1pPr marL="0" indent="0" algn="r" rtl="1">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1" name="Text Placeholder 3"/>
          <p:cNvSpPr>
            <a:spLocks noGrp="1"/>
          </p:cNvSpPr>
          <p:nvPr>
            <p:ph type="body" sz="half" idx="21"/>
          </p:nvPr>
        </p:nvSpPr>
        <p:spPr>
          <a:xfrm>
            <a:off x="3494818" y="2234043"/>
            <a:ext cx="1164563" cy="381730"/>
          </a:xfrm>
          <a:prstGeom prst="rect">
            <a:avLst/>
          </a:prstGeom>
        </p:spPr>
        <p:txBody>
          <a:bodyPr wrap="square" lIns="0" tIns="0" rIns="0" bIns="0" anchor="t">
            <a:noAutofit/>
          </a:bodyPr>
          <a:lstStyle>
            <a:lvl1pPr marL="0" indent="0" algn="l" rtl="1">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2" name="Text Placeholder 3"/>
          <p:cNvSpPr>
            <a:spLocks noGrp="1"/>
          </p:cNvSpPr>
          <p:nvPr>
            <p:ph type="body" sz="half" idx="22"/>
          </p:nvPr>
        </p:nvSpPr>
        <p:spPr>
          <a:xfrm>
            <a:off x="4256824" y="4518803"/>
            <a:ext cx="1164563" cy="381730"/>
          </a:xfrm>
          <a:prstGeom prst="rect">
            <a:avLst/>
          </a:prstGeom>
        </p:spPr>
        <p:txBody>
          <a:bodyPr wrap="square" lIns="0" tIns="0" rIns="0" bIns="0" anchor="t">
            <a:noAutofit/>
          </a:bodyPr>
          <a:lstStyle>
            <a:lvl1pPr marL="0" indent="0" algn="l" rtl="1">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1000"/>
                                        <p:tgtEl>
                                          <p:spTgt spid="10"/>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500"/>
                            </p:stCondLst>
                            <p:childTnLst>
                              <p:par>
                                <p:cTn id="23" presetID="22" presetClass="entr" presetSubtype="2" fill="hold" grpId="0" nodeType="afterEffect" nodePh="1">
                                  <p:stCondLst>
                                    <p:cond delay="0"/>
                                  </p:stCondLst>
                                  <p:endCondLst>
                                    <p:cond evt="begin" delay="0">
                                      <p:tn val="23"/>
                                    </p:cond>
                                  </p:end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wipe(right)">
                                      <p:cBhvr>
                                        <p:cTn id="25" dur="500"/>
                                        <p:tgtEl>
                                          <p:spTgt spid="19">
                                            <p:txEl>
                                              <p:pRg st="0" end="0"/>
                                            </p:txEl>
                                          </p:spTgt>
                                        </p:tgtEl>
                                      </p:cBhvr>
                                    </p:animEffect>
                                  </p:childTnLst>
                                </p:cTn>
                              </p:par>
                            </p:childTnLst>
                          </p:cTn>
                        </p:par>
                        <p:par>
                          <p:cTn id="26" fill="hold">
                            <p:stCondLst>
                              <p:cond delay="3000"/>
                            </p:stCondLst>
                            <p:childTnLst>
                              <p:par>
                                <p:cTn id="27" presetID="53"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5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left)">
                                      <p:cBhvr>
                                        <p:cTn id="35" dur="500"/>
                                        <p:tgtEl>
                                          <p:spTgt spid="21">
                                            <p:txEl>
                                              <p:pRg st="0" end="0"/>
                                            </p:txEl>
                                          </p:spTgt>
                                        </p:tgtEl>
                                      </p:cBhvr>
                                    </p:animEffect>
                                  </p:childTnLst>
                                </p:cTn>
                              </p:par>
                            </p:childTnLst>
                          </p:cTn>
                        </p:par>
                        <p:par>
                          <p:cTn id="36" fill="hold">
                            <p:stCondLst>
                              <p:cond delay="4000"/>
                            </p:stCondLst>
                            <p:childTnLst>
                              <p:par>
                                <p:cTn id="37" presetID="53"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wipe(left)">
                                      <p:cBhvr>
                                        <p:cTn id="45" dur="500"/>
                                        <p:tgtEl>
                                          <p:spTgt spid="22">
                                            <p:txEl>
                                              <p:pRg st="0" end="0"/>
                                            </p:txEl>
                                          </p:spTgt>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5500"/>
                            </p:stCondLst>
                            <p:childTnLst>
                              <p:par>
                                <p:cTn id="53" presetID="22" presetClass="entr" presetSubtype="2" fill="hold" grpId="0" nodeType="afterEffect" nodePh="1">
                                  <p:stCondLst>
                                    <p:cond delay="0"/>
                                  </p:stCondLst>
                                  <p:endCondLst>
                                    <p:cond evt="begin" delay="0">
                                      <p:tn val="53"/>
                                    </p:cond>
                                  </p:end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ipe(right)">
                                      <p:cBhvr>
                                        <p:cTn id="5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animBg="1"/>
      <p:bldP spid="11" grpId="0" animBg="1"/>
      <p:bldP spid="16" grpId="0" animBg="1"/>
      <p:bldP spid="17" grpId="0" animBg="1"/>
      <p:bldP spid="18" grpId="0" animBg="1"/>
      <p:bldP spid="19"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0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3" name="Picture Placeholder 7"/>
          <p:cNvSpPr>
            <a:spLocks noGrp="1"/>
          </p:cNvSpPr>
          <p:nvPr>
            <p:ph type="pic" sz="quarter" idx="10" hasCustomPrompt="1"/>
          </p:nvPr>
        </p:nvSpPr>
        <p:spPr>
          <a:xfrm>
            <a:off x="0" y="2133600"/>
            <a:ext cx="2773585" cy="213145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4" name="Picture Placeholder 7"/>
          <p:cNvSpPr>
            <a:spLocks noGrp="1"/>
          </p:cNvSpPr>
          <p:nvPr>
            <p:ph type="pic" sz="quarter" idx="15" hasCustomPrompt="1"/>
          </p:nvPr>
        </p:nvSpPr>
        <p:spPr>
          <a:xfrm>
            <a:off x="6362429" y="2133600"/>
            <a:ext cx="2781572" cy="213145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Rectangle 14"/>
          <p:cNvSpPr/>
          <p:nvPr userDrawn="1"/>
        </p:nvSpPr>
        <p:spPr>
          <a:xfrm>
            <a:off x="2773585" y="2133601"/>
            <a:ext cx="3588844" cy="213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2"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0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11" name="Picture Placeholder 7"/>
          <p:cNvSpPr>
            <a:spLocks noGrp="1"/>
          </p:cNvSpPr>
          <p:nvPr>
            <p:ph type="pic" sz="quarter" idx="10" hasCustomPrompt="1"/>
          </p:nvPr>
        </p:nvSpPr>
        <p:spPr>
          <a:xfrm>
            <a:off x="6195156" y="2209800"/>
            <a:ext cx="2944764" cy="2783019"/>
          </a:xfrm>
          <a:prstGeom prst="downArrowCallout">
            <a:avLst>
              <a:gd name="adj1" fmla="val 15850"/>
              <a:gd name="adj2" fmla="val 3818"/>
              <a:gd name="adj3" fmla="val 3117"/>
              <a:gd name="adj4" fmla="val 96883"/>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2" name="Down Arrow Callout 11"/>
          <p:cNvSpPr/>
          <p:nvPr userDrawn="1"/>
        </p:nvSpPr>
        <p:spPr>
          <a:xfrm>
            <a:off x="2040" y="2209800"/>
            <a:ext cx="2901397" cy="2783019"/>
          </a:xfrm>
          <a:prstGeom prst="downArrowCallout">
            <a:avLst>
              <a:gd name="adj1" fmla="val 25000"/>
              <a:gd name="adj2" fmla="val 6698"/>
              <a:gd name="adj3" fmla="val 4369"/>
              <a:gd name="adj4" fmla="val 95631"/>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Callout 17"/>
          <p:cNvSpPr/>
          <p:nvPr userDrawn="1"/>
        </p:nvSpPr>
        <p:spPr>
          <a:xfrm>
            <a:off x="2903437" y="2209800"/>
            <a:ext cx="3291719" cy="2783019"/>
          </a:xfrm>
          <a:prstGeom prst="downArrowCallout">
            <a:avLst>
              <a:gd name="adj1" fmla="val 25000"/>
              <a:gd name="adj2" fmla="val 6698"/>
              <a:gd name="adj3" fmla="val 4369"/>
              <a:gd name="adj4" fmla="val 95631"/>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2" grpId="0" animBg="1"/>
      <p:bldP spid="1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02">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4" name="Picture Placeholder 7"/>
          <p:cNvSpPr>
            <a:spLocks noGrp="1"/>
          </p:cNvSpPr>
          <p:nvPr>
            <p:ph type="pic" sz="quarter" idx="15" hasCustomPrompt="1"/>
          </p:nvPr>
        </p:nvSpPr>
        <p:spPr>
          <a:xfrm>
            <a:off x="4514392" y="1981200"/>
            <a:ext cx="3974883"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Picture Placeholder 7"/>
          <p:cNvSpPr>
            <a:spLocks noGrp="1"/>
          </p:cNvSpPr>
          <p:nvPr>
            <p:ph type="pic" sz="quarter" idx="16" hasCustomPrompt="1"/>
          </p:nvPr>
        </p:nvSpPr>
        <p:spPr>
          <a:xfrm>
            <a:off x="4514392" y="3478981"/>
            <a:ext cx="3974883"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2" name="Oval 11"/>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03">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Picture Placeholder 7"/>
          <p:cNvSpPr>
            <a:spLocks noGrp="1"/>
          </p:cNvSpPr>
          <p:nvPr>
            <p:ph type="pic" sz="quarter" idx="15" hasCustomPrompt="1"/>
          </p:nvPr>
        </p:nvSpPr>
        <p:spPr>
          <a:xfrm>
            <a:off x="653855" y="2108156"/>
            <a:ext cx="1834811" cy="2844844"/>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Picture Placeholder 7"/>
          <p:cNvSpPr>
            <a:spLocks noGrp="1"/>
          </p:cNvSpPr>
          <p:nvPr>
            <p:ph type="pic" sz="quarter" idx="16" hasCustomPrompt="1"/>
          </p:nvPr>
        </p:nvSpPr>
        <p:spPr>
          <a:xfrm>
            <a:off x="2671040" y="2108156"/>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5" name="Picture Placeholder 7"/>
          <p:cNvSpPr>
            <a:spLocks noGrp="1"/>
          </p:cNvSpPr>
          <p:nvPr>
            <p:ph type="pic" sz="quarter" idx="17" hasCustomPrompt="1"/>
          </p:nvPr>
        </p:nvSpPr>
        <p:spPr>
          <a:xfrm>
            <a:off x="6700526" y="2108156"/>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6" name="Picture Placeholder 7"/>
          <p:cNvSpPr>
            <a:spLocks noGrp="1"/>
          </p:cNvSpPr>
          <p:nvPr>
            <p:ph type="pic" sz="quarter" idx="18" hasCustomPrompt="1"/>
          </p:nvPr>
        </p:nvSpPr>
        <p:spPr>
          <a:xfrm>
            <a:off x="4658482" y="3605938"/>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grpSp>
        <p:nvGrpSpPr>
          <p:cNvPr id="42" name="Group 41"/>
          <p:cNvGrpSpPr/>
          <p:nvPr userDrawn="1"/>
        </p:nvGrpSpPr>
        <p:grpSpPr>
          <a:xfrm>
            <a:off x="2664561" y="3556533"/>
            <a:ext cx="1785974" cy="1396467"/>
            <a:chOff x="2664561" y="2570470"/>
            <a:chExt cx="1785974" cy="1396467"/>
          </a:xfrm>
        </p:grpSpPr>
        <p:sp>
          <p:nvSpPr>
            <p:cNvPr id="43" name="Rectangle 42"/>
            <p:cNvSpPr/>
            <p:nvPr/>
          </p:nvSpPr>
          <p:spPr>
            <a:xfrm>
              <a:off x="2664561" y="2570470"/>
              <a:ext cx="1785974" cy="1347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664561" y="2619875"/>
              <a:ext cx="1785974" cy="1347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3"/>
          <p:cNvGrpSpPr/>
          <p:nvPr userDrawn="1"/>
        </p:nvGrpSpPr>
        <p:grpSpPr>
          <a:xfrm>
            <a:off x="6694047" y="3548913"/>
            <a:ext cx="1785974" cy="1404087"/>
            <a:chOff x="6694047" y="2562850"/>
            <a:chExt cx="1785974" cy="1404087"/>
          </a:xfrm>
        </p:grpSpPr>
        <p:sp>
          <p:nvSpPr>
            <p:cNvPr id="46" name="Rectangle 45"/>
            <p:cNvSpPr/>
            <p:nvPr/>
          </p:nvSpPr>
          <p:spPr>
            <a:xfrm>
              <a:off x="6694047" y="2562850"/>
              <a:ext cx="1785974" cy="13470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694047" y="2619875"/>
              <a:ext cx="1785974" cy="1347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2"/>
          <p:cNvGrpSpPr/>
          <p:nvPr userDrawn="1"/>
        </p:nvGrpSpPr>
        <p:grpSpPr>
          <a:xfrm>
            <a:off x="4658482" y="2108156"/>
            <a:ext cx="1785974" cy="1407182"/>
            <a:chOff x="4658482" y="1122093"/>
            <a:chExt cx="1785974" cy="1407182"/>
          </a:xfrm>
        </p:grpSpPr>
        <p:sp>
          <p:nvSpPr>
            <p:cNvPr id="49" name="Rectangle 48"/>
            <p:cNvSpPr/>
            <p:nvPr/>
          </p:nvSpPr>
          <p:spPr>
            <a:xfrm>
              <a:off x="4658482" y="1182213"/>
              <a:ext cx="1785974" cy="134706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8482" y="1122093"/>
              <a:ext cx="1785974" cy="1347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Oval 2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p:bldP spid="24" grpId="0"/>
      <p:bldP spid="25" grpId="0"/>
      <p:bldP spid="2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04">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23" name="Group 22"/>
          <p:cNvGrpSpPr/>
          <p:nvPr userDrawn="1"/>
        </p:nvGrpSpPr>
        <p:grpSpPr>
          <a:xfrm>
            <a:off x="4750079" y="2438400"/>
            <a:ext cx="1785974" cy="1044090"/>
            <a:chOff x="4750079" y="1706835"/>
            <a:chExt cx="1785974" cy="1044090"/>
          </a:xfrm>
        </p:grpSpPr>
        <p:sp>
          <p:nvSpPr>
            <p:cNvPr id="24" name="Rectangle 23"/>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userDrawn="1"/>
        </p:nvGrpSpPr>
        <p:grpSpPr>
          <a:xfrm>
            <a:off x="6707505" y="2438400"/>
            <a:ext cx="1785974" cy="1044090"/>
            <a:chOff x="6707505" y="1706835"/>
            <a:chExt cx="1785974" cy="1044090"/>
          </a:xfrm>
        </p:grpSpPr>
        <p:sp>
          <p:nvSpPr>
            <p:cNvPr id="27" name="Rectangle 26"/>
            <p:cNvSpPr/>
            <p:nvPr/>
          </p:nvSpPr>
          <p:spPr>
            <a:xfrm>
              <a:off x="6707505"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707505"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userDrawn="1"/>
        </p:nvGrpSpPr>
        <p:grpSpPr>
          <a:xfrm>
            <a:off x="4750079" y="3524608"/>
            <a:ext cx="1785974" cy="1045251"/>
            <a:chOff x="4750079" y="2793043"/>
            <a:chExt cx="1785974" cy="1045251"/>
          </a:xfrm>
        </p:grpSpPr>
        <p:sp>
          <p:nvSpPr>
            <p:cNvPr id="32" name="Rectangle 31"/>
            <p:cNvSpPr/>
            <p:nvPr/>
          </p:nvSpPr>
          <p:spPr>
            <a:xfrm>
              <a:off x="4750079" y="2793043"/>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750079" y="2835254"/>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userDrawn="1"/>
        </p:nvGrpSpPr>
        <p:grpSpPr>
          <a:xfrm>
            <a:off x="6707505" y="3524608"/>
            <a:ext cx="1785974" cy="1045251"/>
            <a:chOff x="6707505" y="2793043"/>
            <a:chExt cx="1785974" cy="1045251"/>
          </a:xfrm>
        </p:grpSpPr>
        <p:sp>
          <p:nvSpPr>
            <p:cNvPr id="35" name="Rectangle 34"/>
            <p:cNvSpPr/>
            <p:nvPr/>
          </p:nvSpPr>
          <p:spPr>
            <a:xfrm>
              <a:off x="6707505" y="2793043"/>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707505" y="2835254"/>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Picture Placeholder 7"/>
          <p:cNvSpPr>
            <a:spLocks noGrp="1"/>
          </p:cNvSpPr>
          <p:nvPr>
            <p:ph type="pic" sz="quarter" idx="15" hasCustomPrompt="1"/>
          </p:nvPr>
        </p:nvSpPr>
        <p:spPr>
          <a:xfrm>
            <a:off x="668891" y="2438400"/>
            <a:ext cx="3884059" cy="213146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9" name="Oval 28"/>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3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05">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8"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1" name="Picture Placeholder 7"/>
          <p:cNvSpPr>
            <a:spLocks noGrp="1"/>
          </p:cNvSpPr>
          <p:nvPr>
            <p:ph type="pic" sz="quarter" idx="15" hasCustomPrompt="1"/>
          </p:nvPr>
        </p:nvSpPr>
        <p:spPr>
          <a:xfrm>
            <a:off x="0" y="1752600"/>
            <a:ext cx="9127832" cy="2712148"/>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2" name="Oval 11"/>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 Ver">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1" name="Round Same Side Corner Rectangle 3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fld id="{C136B7D2-B98C-44FD-8D04-7EC62A564975}" type="slidenum">
              <a:rPr lang="en-US" smtClean="0"/>
              <a:pPr/>
              <a:t>‹#›</a:t>
            </a:fld>
            <a:endParaRPr lang="en-US" dirty="0"/>
          </a:p>
        </p:txBody>
      </p:sp>
      <p:sp>
        <p:nvSpPr>
          <p:cNvPr id="33" name="Picture Placeholder 7"/>
          <p:cNvSpPr>
            <a:spLocks noGrp="1"/>
          </p:cNvSpPr>
          <p:nvPr>
            <p:ph type="pic" sz="quarter" idx="15" hasCustomPrompt="1"/>
          </p:nvPr>
        </p:nvSpPr>
        <p:spPr>
          <a:xfrm>
            <a:off x="443246"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4" name="Rectangle 33"/>
          <p:cNvSpPr/>
          <p:nvPr userDrawn="1"/>
        </p:nvSpPr>
        <p:spPr>
          <a:xfrm>
            <a:off x="443246" y="3335257"/>
            <a:ext cx="2602149"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p:cNvSpPr>
            <a:spLocks noGrp="1"/>
          </p:cNvSpPr>
          <p:nvPr>
            <p:ph type="body" sz="half" idx="17"/>
          </p:nvPr>
        </p:nvSpPr>
        <p:spPr>
          <a:xfrm>
            <a:off x="510621"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6" name="Picture Placeholder 7"/>
          <p:cNvSpPr>
            <a:spLocks noGrp="1"/>
          </p:cNvSpPr>
          <p:nvPr>
            <p:ph type="pic" sz="quarter" idx="18" hasCustomPrompt="1"/>
          </p:nvPr>
        </p:nvSpPr>
        <p:spPr>
          <a:xfrm>
            <a:off x="3258150"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7" name="Rectangle 36"/>
          <p:cNvSpPr/>
          <p:nvPr userDrawn="1"/>
        </p:nvSpPr>
        <p:spPr>
          <a:xfrm>
            <a:off x="3258150" y="3335257"/>
            <a:ext cx="2602149"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
          <p:cNvSpPr>
            <a:spLocks noGrp="1"/>
          </p:cNvSpPr>
          <p:nvPr>
            <p:ph type="body" sz="half" idx="19"/>
          </p:nvPr>
        </p:nvSpPr>
        <p:spPr>
          <a:xfrm>
            <a:off x="3325525"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9" name="Picture Placeholder 7"/>
          <p:cNvSpPr>
            <a:spLocks noGrp="1"/>
          </p:cNvSpPr>
          <p:nvPr>
            <p:ph type="pic" sz="quarter" idx="20" hasCustomPrompt="1"/>
          </p:nvPr>
        </p:nvSpPr>
        <p:spPr>
          <a:xfrm>
            <a:off x="6071075"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0" name="Rectangle 39"/>
          <p:cNvSpPr/>
          <p:nvPr userDrawn="1"/>
        </p:nvSpPr>
        <p:spPr>
          <a:xfrm>
            <a:off x="6071075" y="3335257"/>
            <a:ext cx="2602149" cy="420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3"/>
          <p:cNvSpPr>
            <a:spLocks noGrp="1"/>
          </p:cNvSpPr>
          <p:nvPr>
            <p:ph type="body" sz="half" idx="21"/>
          </p:nvPr>
        </p:nvSpPr>
        <p:spPr>
          <a:xfrm>
            <a:off x="6138450"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2" name="Picture Placeholder 7"/>
          <p:cNvSpPr>
            <a:spLocks noGrp="1"/>
          </p:cNvSpPr>
          <p:nvPr>
            <p:ph type="pic" sz="quarter" idx="22" hasCustomPrompt="1"/>
          </p:nvPr>
        </p:nvSpPr>
        <p:spPr>
          <a:xfrm>
            <a:off x="443246"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3" name="Rectangle 42"/>
          <p:cNvSpPr/>
          <p:nvPr userDrawn="1"/>
        </p:nvSpPr>
        <p:spPr>
          <a:xfrm>
            <a:off x="443246" y="5265987"/>
            <a:ext cx="2602149" cy="420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3"/>
          <p:cNvSpPr>
            <a:spLocks noGrp="1"/>
          </p:cNvSpPr>
          <p:nvPr>
            <p:ph type="body" sz="half" idx="23"/>
          </p:nvPr>
        </p:nvSpPr>
        <p:spPr>
          <a:xfrm>
            <a:off x="510621"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Picture Placeholder 7"/>
          <p:cNvSpPr>
            <a:spLocks noGrp="1"/>
          </p:cNvSpPr>
          <p:nvPr>
            <p:ph type="pic" sz="quarter" idx="24" hasCustomPrompt="1"/>
          </p:nvPr>
        </p:nvSpPr>
        <p:spPr>
          <a:xfrm>
            <a:off x="3258150"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6" name="Rectangle 45"/>
          <p:cNvSpPr/>
          <p:nvPr userDrawn="1"/>
        </p:nvSpPr>
        <p:spPr>
          <a:xfrm>
            <a:off x="3258150" y="5265987"/>
            <a:ext cx="2602149" cy="420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3"/>
          <p:cNvSpPr>
            <a:spLocks noGrp="1"/>
          </p:cNvSpPr>
          <p:nvPr>
            <p:ph type="body" sz="half" idx="25"/>
          </p:nvPr>
        </p:nvSpPr>
        <p:spPr>
          <a:xfrm>
            <a:off x="3325525"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Picture Placeholder 7"/>
          <p:cNvSpPr>
            <a:spLocks noGrp="1"/>
          </p:cNvSpPr>
          <p:nvPr>
            <p:ph type="pic" sz="quarter" idx="26" hasCustomPrompt="1"/>
          </p:nvPr>
        </p:nvSpPr>
        <p:spPr>
          <a:xfrm>
            <a:off x="6071075"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9" name="Rectangle 48"/>
          <p:cNvSpPr/>
          <p:nvPr userDrawn="1"/>
        </p:nvSpPr>
        <p:spPr>
          <a:xfrm>
            <a:off x="6071075" y="5265987"/>
            <a:ext cx="2602149" cy="420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3"/>
          <p:cNvSpPr>
            <a:spLocks noGrp="1"/>
          </p:cNvSpPr>
          <p:nvPr>
            <p:ph type="body" sz="half" idx="27"/>
          </p:nvPr>
        </p:nvSpPr>
        <p:spPr>
          <a:xfrm>
            <a:off x="6138450"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500"/>
                                        <p:tgtEl>
                                          <p:spTgt spid="3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5">
                                            <p:txEl>
                                              <p:pRg st="0" end="0"/>
                                            </p:txEl>
                                          </p:spTgt>
                                        </p:tgtEl>
                                        <p:attrNameLst>
                                          <p:attrName>style.visibility</p:attrName>
                                        </p:attrNameLst>
                                      </p:cBhvr>
                                      <p:to>
                                        <p:strVal val="visible"/>
                                      </p:to>
                                    </p:set>
                                    <p:animEffect transition="in" filter="wipe(down)">
                                      <p:cBhvr>
                                        <p:cTn id="23" dur="500"/>
                                        <p:tgtEl>
                                          <p:spTgt spid="35">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wipe(down)">
                                      <p:cBhvr>
                                        <p:cTn id="35" dur="500"/>
                                        <p:tgtEl>
                                          <p:spTgt spid="38">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wipe(down)">
                                      <p:cBhvr>
                                        <p:cTn id="47" dur="500"/>
                                        <p:tgtEl>
                                          <p:spTgt spid="41">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44">
                                            <p:txEl>
                                              <p:pRg st="0" end="0"/>
                                            </p:txEl>
                                          </p:spTgt>
                                        </p:tgtEl>
                                        <p:attrNameLst>
                                          <p:attrName>style.visibility</p:attrName>
                                        </p:attrNameLst>
                                      </p:cBhvr>
                                      <p:to>
                                        <p:strVal val="visible"/>
                                      </p:to>
                                    </p:set>
                                    <p:animEffect transition="in" filter="wipe(down)">
                                      <p:cBhvr>
                                        <p:cTn id="59" dur="500"/>
                                        <p:tgtEl>
                                          <p:spTgt spid="44">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47">
                                            <p:txEl>
                                              <p:pRg st="0" end="0"/>
                                            </p:txEl>
                                          </p:spTgt>
                                        </p:tgtEl>
                                        <p:attrNameLst>
                                          <p:attrName>style.visibility</p:attrName>
                                        </p:attrNameLst>
                                      </p:cBhvr>
                                      <p:to>
                                        <p:strVal val="visible"/>
                                      </p:to>
                                    </p:set>
                                    <p:animEffect transition="in" filter="wipe(down)">
                                      <p:cBhvr>
                                        <p:cTn id="71" dur="500"/>
                                        <p:tgtEl>
                                          <p:spTgt spid="47">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down)">
                                      <p:cBhvr>
                                        <p:cTn id="75" dur="500"/>
                                        <p:tgtEl>
                                          <p:spTgt spid="48"/>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50">
                                            <p:txEl>
                                              <p:pRg st="0" end="0"/>
                                            </p:txEl>
                                          </p:spTgt>
                                        </p:tgtEl>
                                        <p:attrNameLst>
                                          <p:attrName>style.visibility</p:attrName>
                                        </p:attrNameLst>
                                      </p:cBhvr>
                                      <p:to>
                                        <p:strVal val="visible"/>
                                      </p:to>
                                    </p:set>
                                    <p:animEffect transition="in" filter="wipe(down)">
                                      <p:cBhvr>
                                        <p:cTn id="8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3" grpId="0"/>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p:bldP spid="37" grpId="0" animBg="1"/>
      <p:bldP spid="3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P spid="40" grpId="0" animBg="1"/>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2" grpId="0"/>
      <p:bldP spid="43"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animBg="1"/>
      <p:bldP spid="4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down)">
                      <p:cBhvr>
                        <p:cTn dur="500"/>
                        <p:tgtEl>
                          <p:spTgt spid="47"/>
                        </p:tgtEl>
                      </p:cBhvr>
                    </p:animEffect>
                  </p:childTnLst>
                </p:cTn>
              </p:par>
            </p:tnLst>
          </p:tmpl>
        </p:tmplLst>
      </p:bldP>
      <p:bldP spid="48" grpId="0"/>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06">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3"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8" name="Rectangle 17"/>
          <p:cNvSpPr/>
          <p:nvPr userDrawn="1"/>
        </p:nvSpPr>
        <p:spPr>
          <a:xfrm>
            <a:off x="506970" y="4613539"/>
            <a:ext cx="18113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556160" y="4613539"/>
            <a:ext cx="18113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7"/>
          <p:cNvSpPr>
            <a:spLocks noGrp="1"/>
          </p:cNvSpPr>
          <p:nvPr>
            <p:ph type="pic" sz="quarter" idx="15" hasCustomPrompt="1"/>
          </p:nvPr>
        </p:nvSpPr>
        <p:spPr>
          <a:xfrm>
            <a:off x="506970" y="2286000"/>
            <a:ext cx="3869193" cy="2131459"/>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0" name="Oval 9"/>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lide(fromBottom)">
                                      <p:cBhvr>
                                        <p:cTn id="20" dur="500"/>
                                        <p:tgtEl>
                                          <p:spTgt spid="18"/>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lide(fromBottom)">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8" grpId="0" animBg="1"/>
      <p:bldP spid="19" grpId="0" animBg="1"/>
      <p:bldP spid="2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07">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2" name="Rectangle 11"/>
          <p:cNvSpPr/>
          <p:nvPr userDrawn="1"/>
        </p:nvSpPr>
        <p:spPr>
          <a:xfrm>
            <a:off x="-7985" y="2209800"/>
            <a:ext cx="3160757" cy="2131459"/>
          </a:xfrm>
          <a:prstGeom prst="rect">
            <a:avLst/>
          </a:prstGeom>
          <a:solidFill>
            <a:schemeClr val="accent1"/>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5" hasCustomPrompt="1"/>
          </p:nvPr>
        </p:nvSpPr>
        <p:spPr>
          <a:xfrm>
            <a:off x="3152772" y="2209800"/>
            <a:ext cx="5991228" cy="2131459"/>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4" name="Oval 13"/>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 presetClass="entr" presetSubtype="2" accel="50000" decel="5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P spid="13"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08">
    <p:spTree>
      <p:nvGrpSpPr>
        <p:cNvPr id="1" name=""/>
        <p:cNvGrpSpPr/>
        <p:nvPr/>
      </p:nvGrpSpPr>
      <p:grpSpPr>
        <a:xfrm>
          <a:off x="0" y="0"/>
          <a:ext cx="0" cy="0"/>
          <a:chOff x="0" y="0"/>
          <a:chExt cx="0" cy="0"/>
        </a:xfrm>
      </p:grpSpPr>
      <p:sp>
        <p:nvSpPr>
          <p:cNvPr id="10" name="Picture Placeholder 7"/>
          <p:cNvSpPr>
            <a:spLocks noGrp="1"/>
          </p:cNvSpPr>
          <p:nvPr>
            <p:ph type="pic" sz="quarter" idx="10" hasCustomPrompt="1"/>
          </p:nvPr>
        </p:nvSpPr>
        <p:spPr>
          <a:xfrm>
            <a:off x="1" y="2"/>
            <a:ext cx="9127831" cy="396666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 name="Oval 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08_02">
    <p:spTree>
      <p:nvGrpSpPr>
        <p:cNvPr id="1" name=""/>
        <p:cNvGrpSpPr/>
        <p:nvPr/>
      </p:nvGrpSpPr>
      <p:grpSpPr>
        <a:xfrm>
          <a:off x="0" y="0"/>
          <a:ext cx="0" cy="0"/>
          <a:chOff x="0" y="0"/>
          <a:chExt cx="0" cy="0"/>
        </a:xfrm>
      </p:grpSpPr>
      <p:sp>
        <p:nvSpPr>
          <p:cNvPr id="10" name="Picture Placeholder 7"/>
          <p:cNvSpPr>
            <a:spLocks noGrp="1"/>
          </p:cNvSpPr>
          <p:nvPr>
            <p:ph type="pic" sz="quarter" idx="10" hasCustomPrompt="1"/>
          </p:nvPr>
        </p:nvSpPr>
        <p:spPr>
          <a:xfrm>
            <a:off x="1" y="2"/>
            <a:ext cx="9127831" cy="4724398"/>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 name="Oval 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4" name="Picture Placeholder 7"/>
          <p:cNvSpPr>
            <a:spLocks noGrp="1"/>
          </p:cNvSpPr>
          <p:nvPr>
            <p:ph type="pic" sz="quarter" idx="15" hasCustomPrompt="1"/>
          </p:nvPr>
        </p:nvSpPr>
        <p:spPr>
          <a:xfrm>
            <a:off x="660456" y="2311758"/>
            <a:ext cx="3681115" cy="322599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 name="Oval 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7" name="Oval 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9" name="Picture Placeholder 7"/>
          <p:cNvSpPr>
            <a:spLocks noGrp="1"/>
          </p:cNvSpPr>
          <p:nvPr>
            <p:ph type="pic" sz="quarter" idx="15" hasCustomPrompt="1"/>
          </p:nvPr>
        </p:nvSpPr>
        <p:spPr>
          <a:xfrm>
            <a:off x="622826" y="1981200"/>
            <a:ext cx="2968376" cy="391711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2" name="Picture Placeholder 7"/>
          <p:cNvSpPr>
            <a:spLocks noGrp="1"/>
          </p:cNvSpPr>
          <p:nvPr>
            <p:ph type="pic" sz="quarter" idx="16" hasCustomPrompt="1"/>
          </p:nvPr>
        </p:nvSpPr>
        <p:spPr>
          <a:xfrm>
            <a:off x="5512017" y="1981200"/>
            <a:ext cx="2968376" cy="391711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9" grpId="0"/>
      <p:bldP spid="1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7" name="Oval 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13" name="Picture Placeholder 7"/>
          <p:cNvSpPr>
            <a:spLocks noGrp="1"/>
          </p:cNvSpPr>
          <p:nvPr>
            <p:ph type="pic" sz="quarter" idx="10" hasCustomPrompt="1"/>
          </p:nvPr>
        </p:nvSpPr>
        <p:spPr>
          <a:xfrm>
            <a:off x="664552" y="2286000"/>
            <a:ext cx="1854144" cy="3225991"/>
          </a:xfrm>
          <a:prstGeom prst="downArrowCallout">
            <a:avLst>
              <a:gd name="adj1" fmla="val 17910"/>
              <a:gd name="adj2" fmla="val 8955"/>
              <a:gd name="adj3" fmla="val 6884"/>
              <a:gd name="adj4" fmla="val 96043"/>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4" name="Picture Placeholder 7"/>
          <p:cNvSpPr>
            <a:spLocks noGrp="1"/>
          </p:cNvSpPr>
          <p:nvPr>
            <p:ph type="pic" sz="quarter" idx="13" hasCustomPrompt="1"/>
          </p:nvPr>
        </p:nvSpPr>
        <p:spPr>
          <a:xfrm>
            <a:off x="6635132" y="2286000"/>
            <a:ext cx="1854144" cy="3225991"/>
          </a:xfrm>
          <a:prstGeom prst="downArrowCallout">
            <a:avLst>
              <a:gd name="adj1" fmla="val 17910"/>
              <a:gd name="adj2" fmla="val 8955"/>
              <a:gd name="adj3" fmla="val 6884"/>
              <a:gd name="adj4" fmla="val 96043"/>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Free Blank With Footer">
    <p:spTree>
      <p:nvGrpSpPr>
        <p:cNvPr id="1" name=""/>
        <p:cNvGrpSpPr/>
        <p:nvPr/>
      </p:nvGrpSpPr>
      <p:grpSpPr>
        <a:xfrm>
          <a:off x="0" y="0"/>
          <a:ext cx="0" cy="0"/>
          <a:chOff x="0" y="0"/>
          <a:chExt cx="0" cy="0"/>
        </a:xfrm>
      </p:grpSpPr>
      <p:sp>
        <p:nvSpPr>
          <p:cNvPr id="4" name="Oval 3"/>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7" name="Oval 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9" name="Picture Placeholder 7"/>
          <p:cNvSpPr>
            <a:spLocks noGrp="1"/>
          </p:cNvSpPr>
          <p:nvPr>
            <p:ph type="pic" sz="quarter" idx="10" hasCustomPrompt="1"/>
          </p:nvPr>
        </p:nvSpPr>
        <p:spPr>
          <a:xfrm>
            <a:off x="664552" y="2286000"/>
            <a:ext cx="1854144" cy="3225991"/>
          </a:xfrm>
          <a:prstGeom prst="downArrowCallout">
            <a:avLst>
              <a:gd name="adj1" fmla="val 17910"/>
              <a:gd name="adj2" fmla="val 8955"/>
              <a:gd name="adj3" fmla="val 6884"/>
              <a:gd name="adj4" fmla="val 96043"/>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10">
    <p:spTree>
      <p:nvGrpSpPr>
        <p:cNvPr id="1" name=""/>
        <p:cNvGrpSpPr/>
        <p:nvPr/>
      </p:nvGrpSpPr>
      <p:grpSpPr>
        <a:xfrm>
          <a:off x="0" y="0"/>
          <a:ext cx="0" cy="0"/>
          <a:chOff x="0" y="0"/>
          <a:chExt cx="0" cy="0"/>
        </a:xfrm>
      </p:grpSpPr>
      <p:sp>
        <p:nvSpPr>
          <p:cNvPr id="11" name="Picture Placeholder 7"/>
          <p:cNvSpPr>
            <a:spLocks noGrp="1"/>
          </p:cNvSpPr>
          <p:nvPr>
            <p:ph type="pic" sz="quarter" idx="15" hasCustomPrompt="1"/>
          </p:nvPr>
        </p:nvSpPr>
        <p:spPr>
          <a:xfrm>
            <a:off x="4687214" y="0"/>
            <a:ext cx="4456786" cy="685800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1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6" name="Oval 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8" name="Picture Placeholder 7"/>
          <p:cNvSpPr>
            <a:spLocks noGrp="1"/>
          </p:cNvSpPr>
          <p:nvPr>
            <p:ph type="pic" sz="quarter" idx="15" hasCustomPrompt="1"/>
          </p:nvPr>
        </p:nvSpPr>
        <p:spPr>
          <a:xfrm>
            <a:off x="4788842" y="2323730"/>
            <a:ext cx="3681115" cy="322599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1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6" name="Oval 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8" name="Picture Placeholder 7"/>
          <p:cNvSpPr>
            <a:spLocks noGrp="1"/>
          </p:cNvSpPr>
          <p:nvPr>
            <p:ph type="pic" sz="quarter" idx="10" hasCustomPrompt="1"/>
          </p:nvPr>
        </p:nvSpPr>
        <p:spPr>
          <a:xfrm>
            <a:off x="643683" y="2514600"/>
            <a:ext cx="3697888" cy="2783019"/>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_4">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Picture Placeholder 7"/>
          <p:cNvSpPr>
            <a:spLocks noGrp="1"/>
          </p:cNvSpPr>
          <p:nvPr>
            <p:ph type="pic" sz="quarter" idx="10" hasCustomPrompt="1"/>
          </p:nvPr>
        </p:nvSpPr>
        <p:spPr>
          <a:xfrm>
            <a:off x="365438" y="4063696"/>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1" name="Picture Placeholder 7"/>
          <p:cNvSpPr>
            <a:spLocks noGrp="1"/>
          </p:cNvSpPr>
          <p:nvPr>
            <p:ph type="pic" sz="quarter" idx="15" hasCustomPrompt="1"/>
          </p:nvPr>
        </p:nvSpPr>
        <p:spPr>
          <a:xfrm>
            <a:off x="4628355" y="4063696"/>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2" name="Picture Placeholder 7"/>
          <p:cNvSpPr>
            <a:spLocks noGrp="1"/>
          </p:cNvSpPr>
          <p:nvPr>
            <p:ph type="pic" sz="quarter" idx="16" hasCustomPrompt="1"/>
          </p:nvPr>
        </p:nvSpPr>
        <p:spPr>
          <a:xfrm>
            <a:off x="2511238" y="2277951"/>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3" name="Picture Placeholder 7"/>
          <p:cNvSpPr>
            <a:spLocks noGrp="1"/>
          </p:cNvSpPr>
          <p:nvPr>
            <p:ph type="pic" sz="quarter" idx="17" hasCustomPrompt="1"/>
          </p:nvPr>
        </p:nvSpPr>
        <p:spPr>
          <a:xfrm>
            <a:off x="6746296" y="2277951"/>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Rectangle 23"/>
          <p:cNvSpPr/>
          <p:nvPr userDrawn="1"/>
        </p:nvSpPr>
        <p:spPr>
          <a:xfrm>
            <a:off x="2511238" y="3929255"/>
            <a:ext cx="2007972" cy="178574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endParaRPr lang="en-US" sz="4000" dirty="0" smtClean="0">
              <a:latin typeface="FontAwesome" pitchFamily="2" charset="0"/>
            </a:endParaRPr>
          </a:p>
        </p:txBody>
      </p:sp>
      <p:sp>
        <p:nvSpPr>
          <p:cNvPr id="25" name="Rectangle 24"/>
          <p:cNvSpPr/>
          <p:nvPr userDrawn="1"/>
        </p:nvSpPr>
        <p:spPr>
          <a:xfrm>
            <a:off x="365438" y="2277951"/>
            <a:ext cx="2007972" cy="17857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endParaRPr lang="en-US" sz="4400" dirty="0" smtClean="0">
              <a:solidFill>
                <a:schemeClr val="bg1"/>
              </a:solidFill>
              <a:latin typeface="FontAwesome" pitchFamily="2" charset="0"/>
            </a:endParaRPr>
          </a:p>
        </p:txBody>
      </p:sp>
      <p:sp>
        <p:nvSpPr>
          <p:cNvPr id="26" name="Rectangle 25"/>
          <p:cNvSpPr/>
          <p:nvPr userDrawn="1"/>
        </p:nvSpPr>
        <p:spPr>
          <a:xfrm>
            <a:off x="4628355" y="2277950"/>
            <a:ext cx="2007972" cy="178574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20000"/>
              </a:spcBef>
              <a:defRPr/>
            </a:pPr>
            <a:r>
              <a:rPr lang="en-US" sz="1000" dirty="0" smtClean="0"/>
              <a:t> </a:t>
            </a:r>
          </a:p>
          <a:p>
            <a:pPr lvl="0" algn="ctr" defTabSz="914400">
              <a:spcBef>
                <a:spcPct val="20000"/>
              </a:spcBef>
              <a:defRPr/>
            </a:pPr>
            <a:r>
              <a:rPr lang="en-US" sz="1200" b="1" dirty="0" smtClean="0">
                <a:solidFill>
                  <a:schemeClr val="bg1">
                    <a:lumMod val="95000"/>
                  </a:schemeClr>
                </a:solidFill>
              </a:rPr>
              <a:t/>
            </a:r>
            <a:br>
              <a:rPr lang="en-US" sz="1200" b="1" dirty="0" smtClean="0">
                <a:solidFill>
                  <a:schemeClr val="bg1">
                    <a:lumMod val="95000"/>
                  </a:schemeClr>
                </a:solidFill>
              </a:rPr>
            </a:br>
            <a:r>
              <a:rPr lang="en-US" sz="1200" b="1" dirty="0" smtClean="0">
                <a:solidFill>
                  <a:schemeClr val="bg1">
                    <a:lumMod val="95000"/>
                  </a:schemeClr>
                </a:solidFill>
              </a:rPr>
              <a:t/>
            </a:r>
            <a:br>
              <a:rPr lang="en-US" sz="1200" b="1" dirty="0" smtClean="0">
                <a:solidFill>
                  <a:schemeClr val="bg1">
                    <a:lumMod val="95000"/>
                  </a:schemeClr>
                </a:solidFill>
              </a:rPr>
            </a:br>
            <a:endParaRPr lang="en-US" sz="1600" dirty="0">
              <a:solidFill>
                <a:schemeClr val="bg1">
                  <a:lumMod val="95000"/>
                </a:schemeClr>
              </a:solidFill>
            </a:endParaRPr>
          </a:p>
        </p:txBody>
      </p:sp>
      <p:sp>
        <p:nvSpPr>
          <p:cNvPr id="27" name="Rectangle 26"/>
          <p:cNvSpPr/>
          <p:nvPr userDrawn="1"/>
        </p:nvSpPr>
        <p:spPr>
          <a:xfrm>
            <a:off x="6746296" y="3929255"/>
            <a:ext cx="2007972" cy="178574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1200" b="1" dirty="0" smtClean="0">
              <a:solidFill>
                <a:schemeClr val="bg1">
                  <a:lumMod val="95000"/>
                </a:schemeClr>
              </a:solidFill>
            </a:endParaRPr>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1" accel="50000" decel="5000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1" accel="50000" decel="5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0-#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1" accel="50000" decel="5000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accel="50000" decel="5000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bldP spid="21" grpId="0"/>
      <p:bldP spid="22" grpId="0"/>
      <p:bldP spid="23" grpId="0"/>
      <p:bldP spid="24" grpId="0" animBg="1"/>
      <p:bldP spid="25" grpId="0" animBg="1"/>
      <p:bldP spid="26" grpId="0" animBg="1"/>
      <p:bldP spid="2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2-Pics">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2" name="Picture Placeholder 7"/>
          <p:cNvSpPr>
            <a:spLocks noGrp="1"/>
          </p:cNvSpPr>
          <p:nvPr>
            <p:ph type="pic" sz="quarter" idx="22" hasCustomPrompt="1"/>
          </p:nvPr>
        </p:nvSpPr>
        <p:spPr>
          <a:xfrm>
            <a:off x="4714725" y="2640465"/>
            <a:ext cx="3773217" cy="2023461"/>
          </a:xfrm>
          <a:prstGeom prst="downArrowCallout">
            <a:avLst>
              <a:gd name="adj1" fmla="val 50000"/>
              <a:gd name="adj2" fmla="val 11967"/>
              <a:gd name="adj3" fmla="val 7487"/>
              <a:gd name="adj4" fmla="val 92647"/>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3" name="Picture Placeholder 7"/>
          <p:cNvSpPr>
            <a:spLocks noGrp="1"/>
          </p:cNvSpPr>
          <p:nvPr>
            <p:ph type="pic" sz="quarter" idx="10" hasCustomPrompt="1"/>
          </p:nvPr>
        </p:nvSpPr>
        <p:spPr>
          <a:xfrm>
            <a:off x="643682" y="2630840"/>
            <a:ext cx="3773217" cy="2033086"/>
          </a:xfrm>
          <a:prstGeom prst="downArrowCallout">
            <a:avLst>
              <a:gd name="adj1" fmla="val 50000"/>
              <a:gd name="adj2" fmla="val 11967"/>
              <a:gd name="adj3" fmla="val 7487"/>
              <a:gd name="adj4" fmla="val 92647"/>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Text Placeholder 3"/>
          <p:cNvSpPr>
            <a:spLocks noGrp="1"/>
          </p:cNvSpPr>
          <p:nvPr>
            <p:ph type="body" sz="half" idx="15"/>
          </p:nvPr>
        </p:nvSpPr>
        <p:spPr>
          <a:xfrm>
            <a:off x="648949" y="4889128"/>
            <a:ext cx="376268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5" name="Text Placeholder 3"/>
          <p:cNvSpPr>
            <a:spLocks noGrp="1"/>
          </p:cNvSpPr>
          <p:nvPr>
            <p:ph type="body" sz="half" idx="17"/>
          </p:nvPr>
        </p:nvSpPr>
        <p:spPr>
          <a:xfrm>
            <a:off x="643681" y="4683176"/>
            <a:ext cx="3773218"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6" name="Text Placeholder 3"/>
          <p:cNvSpPr>
            <a:spLocks noGrp="1"/>
          </p:cNvSpPr>
          <p:nvPr>
            <p:ph type="body" sz="half" idx="23"/>
          </p:nvPr>
        </p:nvSpPr>
        <p:spPr>
          <a:xfrm>
            <a:off x="4719992" y="4889128"/>
            <a:ext cx="376268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25"/>
          </p:nvPr>
        </p:nvSpPr>
        <p:spPr>
          <a:xfrm>
            <a:off x="4714724" y="4683176"/>
            <a:ext cx="3773218"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8" name="Rectangle 27"/>
          <p:cNvSpPr/>
          <p:nvPr userDrawn="1"/>
        </p:nvSpPr>
        <p:spPr>
          <a:xfrm>
            <a:off x="648948" y="2248437"/>
            <a:ext cx="3762684"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Text Placeholder 3"/>
          <p:cNvSpPr>
            <a:spLocks noGrp="1"/>
          </p:cNvSpPr>
          <p:nvPr>
            <p:ph type="body" sz="half" idx="16"/>
          </p:nvPr>
        </p:nvSpPr>
        <p:spPr>
          <a:xfrm>
            <a:off x="672532" y="2324219"/>
            <a:ext cx="3715517"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3" name="Rectangle 32"/>
          <p:cNvSpPr/>
          <p:nvPr userDrawn="1"/>
        </p:nvSpPr>
        <p:spPr>
          <a:xfrm>
            <a:off x="4719991" y="2248437"/>
            <a:ext cx="376268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 Placeholder 3"/>
          <p:cNvSpPr>
            <a:spLocks noGrp="1"/>
          </p:cNvSpPr>
          <p:nvPr>
            <p:ph type="body" sz="half" idx="24"/>
          </p:nvPr>
        </p:nvSpPr>
        <p:spPr>
          <a:xfrm>
            <a:off x="4743575" y="2324219"/>
            <a:ext cx="3715517"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down)">
                                      <p:cBhvr>
                                        <p:cTn id="20" dur="500"/>
                                        <p:tgtEl>
                                          <p:spTgt spid="31">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additive="base">
                                        <p:cTn id="2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34">
                                            <p:txEl>
                                              <p:pRg st="0" end="0"/>
                                            </p:txEl>
                                          </p:spTgt>
                                        </p:tgtEl>
                                        <p:attrNameLst>
                                          <p:attrName>style.visibility</p:attrName>
                                        </p:attrNameLst>
                                      </p:cBhvr>
                                      <p:to>
                                        <p:strVal val="visible"/>
                                      </p:to>
                                    </p:set>
                                    <p:animEffect transition="in" filter="wipe(down)">
                                      <p:cBhvr>
                                        <p:cTn id="43" dur="500"/>
                                        <p:tgtEl>
                                          <p:spTgt spid="3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 calcmode="lin" valueType="num">
                                      <p:cBhvr additive="base">
                                        <p:cTn id="5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26">
                                            <p:txEl>
                                              <p:pRg st="0" end="0"/>
                                            </p:txEl>
                                          </p:spTgt>
                                        </p:tgtEl>
                                        <p:attrNameLst>
                                          <p:attrName>style.visibility</p:attrName>
                                        </p:attrNameLst>
                                      </p:cBhvr>
                                      <p:to>
                                        <p:strVal val="visible"/>
                                      </p:to>
                                    </p:set>
                                    <p:anim calcmode="lin" valueType="num">
                                      <p:cBhvr additive="base">
                                        <p:cTn id="5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2" grpId="0"/>
      <p:bldP spid="23" grpId="0"/>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3" grpId="0" animBg="1"/>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Pics">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5" name="Picture Placeholder 7"/>
          <p:cNvSpPr>
            <a:spLocks noGrp="1"/>
          </p:cNvSpPr>
          <p:nvPr>
            <p:ph type="pic" sz="quarter" idx="10" hasCustomPrompt="1"/>
          </p:nvPr>
        </p:nvSpPr>
        <p:spPr>
          <a:xfrm>
            <a:off x="643683"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6" name="Text Placeholder 3"/>
          <p:cNvSpPr>
            <a:spLocks noGrp="1"/>
          </p:cNvSpPr>
          <p:nvPr>
            <p:ph type="body" sz="half" idx="15"/>
          </p:nvPr>
        </p:nvSpPr>
        <p:spPr>
          <a:xfrm>
            <a:off x="648950"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17"/>
          </p:nvPr>
        </p:nvSpPr>
        <p:spPr>
          <a:xfrm>
            <a:off x="643681" y="4739789"/>
            <a:ext cx="2493566"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8" name="Rectangle 27"/>
          <p:cNvSpPr/>
          <p:nvPr userDrawn="1"/>
        </p:nvSpPr>
        <p:spPr>
          <a:xfrm>
            <a:off x="648949" y="2362200"/>
            <a:ext cx="2486604"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Text Placeholder 3"/>
          <p:cNvSpPr>
            <a:spLocks noGrp="1"/>
          </p:cNvSpPr>
          <p:nvPr>
            <p:ph type="body" sz="half" idx="16"/>
          </p:nvPr>
        </p:nvSpPr>
        <p:spPr>
          <a:xfrm>
            <a:off x="742617"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2" name="Picture Placeholder 7"/>
          <p:cNvSpPr>
            <a:spLocks noGrp="1"/>
          </p:cNvSpPr>
          <p:nvPr>
            <p:ph type="pic" sz="quarter" idx="18" hasCustomPrompt="1"/>
          </p:nvPr>
        </p:nvSpPr>
        <p:spPr>
          <a:xfrm>
            <a:off x="3333752"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9"/>
          </p:nvPr>
        </p:nvSpPr>
        <p:spPr>
          <a:xfrm>
            <a:off x="3339019"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20"/>
          </p:nvPr>
        </p:nvSpPr>
        <p:spPr>
          <a:xfrm>
            <a:off x="3333750" y="4739789"/>
            <a:ext cx="2493566"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5" name="Rectangle 34"/>
          <p:cNvSpPr/>
          <p:nvPr userDrawn="1"/>
        </p:nvSpPr>
        <p:spPr>
          <a:xfrm>
            <a:off x="3339018" y="2362200"/>
            <a:ext cx="248660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Text Placeholder 3"/>
          <p:cNvSpPr>
            <a:spLocks noGrp="1"/>
          </p:cNvSpPr>
          <p:nvPr>
            <p:ph type="body" sz="half" idx="21"/>
          </p:nvPr>
        </p:nvSpPr>
        <p:spPr>
          <a:xfrm>
            <a:off x="3432686"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7" name="Picture Placeholder 7"/>
          <p:cNvSpPr>
            <a:spLocks noGrp="1"/>
          </p:cNvSpPr>
          <p:nvPr>
            <p:ph type="pic" sz="quarter" idx="22" hasCustomPrompt="1"/>
          </p:nvPr>
        </p:nvSpPr>
        <p:spPr>
          <a:xfrm>
            <a:off x="6019802"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Text Placeholder 3"/>
          <p:cNvSpPr>
            <a:spLocks noGrp="1"/>
          </p:cNvSpPr>
          <p:nvPr>
            <p:ph type="body" sz="half" idx="23"/>
          </p:nvPr>
        </p:nvSpPr>
        <p:spPr>
          <a:xfrm>
            <a:off x="6025069"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9" name="Text Placeholder 3"/>
          <p:cNvSpPr>
            <a:spLocks noGrp="1"/>
          </p:cNvSpPr>
          <p:nvPr>
            <p:ph type="body" sz="half" idx="24"/>
          </p:nvPr>
        </p:nvSpPr>
        <p:spPr>
          <a:xfrm>
            <a:off x="6019800" y="4739789"/>
            <a:ext cx="2493566"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Rectangle 39"/>
          <p:cNvSpPr/>
          <p:nvPr userDrawn="1"/>
        </p:nvSpPr>
        <p:spPr>
          <a:xfrm>
            <a:off x="6025068" y="2362200"/>
            <a:ext cx="2486604"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Text Placeholder 3"/>
          <p:cNvSpPr>
            <a:spLocks noGrp="1"/>
          </p:cNvSpPr>
          <p:nvPr>
            <p:ph type="body" sz="half" idx="25"/>
          </p:nvPr>
        </p:nvSpPr>
        <p:spPr>
          <a:xfrm>
            <a:off x="6118736"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9" name="Oval 28"/>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down)">
                                      <p:cBhvr>
                                        <p:cTn id="20" dur="500"/>
                                        <p:tgtEl>
                                          <p:spTgt spid="31">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27">
                                            <p:txEl>
                                              <p:pRg st="0" end="0"/>
                                            </p:txEl>
                                          </p:spTgt>
                                        </p:tgtEl>
                                        <p:attrNameLst>
                                          <p:attrName>style.visibility</p:attrName>
                                        </p:attrNameLst>
                                      </p:cBhvr>
                                      <p:to>
                                        <p:strVal val="visible"/>
                                      </p:to>
                                    </p:set>
                                    <p:anim calcmode="lin" valueType="num">
                                      <p:cBhvr additive="base">
                                        <p:cTn id="2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26">
                                            <p:txEl>
                                              <p:pRg st="0" end="0"/>
                                            </p:txEl>
                                          </p:spTgt>
                                        </p:tgtEl>
                                        <p:attrNameLst>
                                          <p:attrName>style.visibility</p:attrName>
                                        </p:attrNameLst>
                                      </p:cBhvr>
                                      <p:to>
                                        <p:strVal val="visible"/>
                                      </p:to>
                                    </p:set>
                                    <p:anim calcmode="lin" valueType="num">
                                      <p:cBhvr additive="base">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wipe(down)">
                                      <p:cBhvr>
                                        <p:cTn id="43" dur="500"/>
                                        <p:tgtEl>
                                          <p:spTgt spid="36">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33">
                                            <p:txEl>
                                              <p:pRg st="0" end="0"/>
                                            </p:txEl>
                                          </p:spTgt>
                                        </p:tgtEl>
                                        <p:attrNameLst>
                                          <p:attrName>style.visibility</p:attrName>
                                        </p:attrNameLst>
                                      </p:cBhvr>
                                      <p:to>
                                        <p:strVal val="visible"/>
                                      </p:to>
                                    </p:set>
                                    <p:anim calcmode="lin" valueType="num">
                                      <p:cBhvr additive="base">
                                        <p:cTn id="5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down)">
                                      <p:cBhvr>
                                        <p:cTn id="66" dur="500"/>
                                        <p:tgtEl>
                                          <p:spTgt spid="41">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additive="base">
                                        <p:cTn id="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38">
                                            <p:txEl>
                                              <p:pRg st="0" end="0"/>
                                            </p:txEl>
                                          </p:spTgt>
                                        </p:tgtEl>
                                        <p:attrNameLst>
                                          <p:attrName>style.visibility</p:attrName>
                                        </p:attrNameLst>
                                      </p:cBhvr>
                                      <p:to>
                                        <p:strVal val="visible"/>
                                      </p:to>
                                    </p:set>
                                    <p:anim calcmode="lin" valueType="num">
                                      <p:cBhvr additive="base">
                                        <p:cTn id="7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5" grpId="0"/>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2" name="Picture Placeholder 7"/>
          <p:cNvSpPr>
            <a:spLocks noGrp="1"/>
          </p:cNvSpPr>
          <p:nvPr>
            <p:ph type="pic" sz="quarter" idx="10" hasCustomPrompt="1"/>
          </p:nvPr>
        </p:nvSpPr>
        <p:spPr>
          <a:xfrm>
            <a:off x="570750"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5"/>
          </p:nvPr>
        </p:nvSpPr>
        <p:spPr>
          <a:xfrm>
            <a:off x="520611"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17"/>
          </p:nvPr>
        </p:nvSpPr>
        <p:spPr>
          <a:xfrm>
            <a:off x="515342" y="4721552"/>
            <a:ext cx="1938054"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5" name="Rectangle 34"/>
          <p:cNvSpPr/>
          <p:nvPr userDrawn="1"/>
        </p:nvSpPr>
        <p:spPr>
          <a:xfrm>
            <a:off x="576016" y="2359670"/>
            <a:ext cx="186771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Text Placeholder 3"/>
          <p:cNvSpPr>
            <a:spLocks noGrp="1"/>
          </p:cNvSpPr>
          <p:nvPr>
            <p:ph type="body" sz="half" idx="16"/>
          </p:nvPr>
        </p:nvSpPr>
        <p:spPr>
          <a:xfrm>
            <a:off x="646371"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7" name="Picture Placeholder 7"/>
          <p:cNvSpPr>
            <a:spLocks noGrp="1"/>
          </p:cNvSpPr>
          <p:nvPr>
            <p:ph type="pic" sz="quarter" idx="18" hasCustomPrompt="1"/>
          </p:nvPr>
        </p:nvSpPr>
        <p:spPr>
          <a:xfrm>
            <a:off x="2633722"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8" name="Text Placeholder 3"/>
          <p:cNvSpPr>
            <a:spLocks noGrp="1"/>
          </p:cNvSpPr>
          <p:nvPr>
            <p:ph type="body" sz="half" idx="19"/>
          </p:nvPr>
        </p:nvSpPr>
        <p:spPr>
          <a:xfrm>
            <a:off x="2583583"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9" name="Text Placeholder 3"/>
          <p:cNvSpPr>
            <a:spLocks noGrp="1"/>
          </p:cNvSpPr>
          <p:nvPr>
            <p:ph type="body" sz="half" idx="20"/>
          </p:nvPr>
        </p:nvSpPr>
        <p:spPr>
          <a:xfrm>
            <a:off x="2578314" y="4721552"/>
            <a:ext cx="1938054"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Rectangle 39"/>
          <p:cNvSpPr/>
          <p:nvPr userDrawn="1"/>
        </p:nvSpPr>
        <p:spPr>
          <a:xfrm>
            <a:off x="2638988" y="2359670"/>
            <a:ext cx="1867713"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Text Placeholder 3"/>
          <p:cNvSpPr>
            <a:spLocks noGrp="1"/>
          </p:cNvSpPr>
          <p:nvPr>
            <p:ph type="body" sz="half" idx="21"/>
          </p:nvPr>
        </p:nvSpPr>
        <p:spPr>
          <a:xfrm>
            <a:off x="2709343"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2" name="Picture Placeholder 7"/>
          <p:cNvSpPr>
            <a:spLocks noGrp="1"/>
          </p:cNvSpPr>
          <p:nvPr>
            <p:ph type="pic" sz="quarter" idx="22" hasCustomPrompt="1"/>
          </p:nvPr>
        </p:nvSpPr>
        <p:spPr>
          <a:xfrm>
            <a:off x="4684531"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3" name="Text Placeholder 3"/>
          <p:cNvSpPr>
            <a:spLocks noGrp="1"/>
          </p:cNvSpPr>
          <p:nvPr>
            <p:ph type="body" sz="half" idx="23"/>
          </p:nvPr>
        </p:nvSpPr>
        <p:spPr>
          <a:xfrm>
            <a:off x="4634392"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4" name="Text Placeholder 3"/>
          <p:cNvSpPr>
            <a:spLocks noGrp="1"/>
          </p:cNvSpPr>
          <p:nvPr>
            <p:ph type="body" sz="half" idx="24"/>
          </p:nvPr>
        </p:nvSpPr>
        <p:spPr>
          <a:xfrm>
            <a:off x="4629123" y="4721552"/>
            <a:ext cx="1938054"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Rectangle 54"/>
          <p:cNvSpPr/>
          <p:nvPr userDrawn="1"/>
        </p:nvSpPr>
        <p:spPr>
          <a:xfrm>
            <a:off x="4689797" y="2359670"/>
            <a:ext cx="1867713"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1" name="Text Placeholder 3"/>
          <p:cNvSpPr>
            <a:spLocks noGrp="1"/>
          </p:cNvSpPr>
          <p:nvPr>
            <p:ph type="body" sz="half" idx="25"/>
          </p:nvPr>
        </p:nvSpPr>
        <p:spPr>
          <a:xfrm>
            <a:off x="4760152"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2" name="Picture Placeholder 7"/>
          <p:cNvSpPr>
            <a:spLocks noGrp="1"/>
          </p:cNvSpPr>
          <p:nvPr>
            <p:ph type="pic" sz="quarter" idx="26" hasCustomPrompt="1"/>
          </p:nvPr>
        </p:nvSpPr>
        <p:spPr>
          <a:xfrm>
            <a:off x="6722908"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63" name="Text Placeholder 3"/>
          <p:cNvSpPr>
            <a:spLocks noGrp="1"/>
          </p:cNvSpPr>
          <p:nvPr>
            <p:ph type="body" sz="half" idx="27"/>
          </p:nvPr>
        </p:nvSpPr>
        <p:spPr>
          <a:xfrm>
            <a:off x="6672769"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4" name="Text Placeholder 3"/>
          <p:cNvSpPr>
            <a:spLocks noGrp="1"/>
          </p:cNvSpPr>
          <p:nvPr>
            <p:ph type="body" sz="half" idx="28"/>
          </p:nvPr>
        </p:nvSpPr>
        <p:spPr>
          <a:xfrm>
            <a:off x="6667500" y="4721552"/>
            <a:ext cx="1938054" cy="192780"/>
          </a:xfrm>
          <a:prstGeom prst="rect">
            <a:avLst/>
          </a:prstGeom>
        </p:spPr>
        <p:txBody>
          <a:bodyPr wrap="none" lIns="0" tIns="0" rIns="0" bIns="0" anchor="ctr">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5" name="Rectangle 64"/>
          <p:cNvSpPr/>
          <p:nvPr userDrawn="1"/>
        </p:nvSpPr>
        <p:spPr>
          <a:xfrm>
            <a:off x="6728174" y="2359670"/>
            <a:ext cx="1867713"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6" name="Text Placeholder 3"/>
          <p:cNvSpPr>
            <a:spLocks noGrp="1"/>
          </p:cNvSpPr>
          <p:nvPr>
            <p:ph type="body" sz="half" idx="29"/>
          </p:nvPr>
        </p:nvSpPr>
        <p:spPr>
          <a:xfrm>
            <a:off x="6798529"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9" name="Oval 28"/>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wipe(down)">
                                      <p:cBhvr>
                                        <p:cTn id="20" dur="500"/>
                                        <p:tgtEl>
                                          <p:spTgt spid="36">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34">
                                            <p:txEl>
                                              <p:pRg st="0" end="0"/>
                                            </p:txEl>
                                          </p:spTgt>
                                        </p:tgtEl>
                                        <p:attrNameLst>
                                          <p:attrName>style.visibility</p:attrName>
                                        </p:attrNameLst>
                                      </p:cBhvr>
                                      <p:to>
                                        <p:strVal val="visible"/>
                                      </p:to>
                                    </p:set>
                                    <p:anim calcmode="lin" valueType="num">
                                      <p:cBhvr additive="base">
                                        <p:cTn id="2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additive="base">
                                        <p:cTn id="3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51">
                                            <p:txEl>
                                              <p:pRg st="0" end="0"/>
                                            </p:txEl>
                                          </p:spTgt>
                                        </p:tgtEl>
                                        <p:attrNameLst>
                                          <p:attrName>style.visibility</p:attrName>
                                        </p:attrNameLst>
                                      </p:cBhvr>
                                      <p:to>
                                        <p:strVal val="visible"/>
                                      </p:to>
                                    </p:set>
                                    <p:animEffect transition="in" filter="wipe(down)">
                                      <p:cBhvr>
                                        <p:cTn id="43" dur="500"/>
                                        <p:tgtEl>
                                          <p:spTgt spid="51">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 calcmode="lin" valueType="num">
                                      <p:cBhvr additive="base">
                                        <p:cTn id="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38">
                                            <p:txEl>
                                              <p:pRg st="0" end="0"/>
                                            </p:txEl>
                                          </p:spTgt>
                                        </p:tgtEl>
                                        <p:attrNameLst>
                                          <p:attrName>style.visibility</p:attrName>
                                        </p:attrNameLst>
                                      </p:cBhvr>
                                      <p:to>
                                        <p:strVal val="visible"/>
                                      </p:to>
                                    </p:set>
                                    <p:anim calcmode="lin" valueType="num">
                                      <p:cBhvr additive="base">
                                        <p:cTn id="5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61">
                                            <p:txEl>
                                              <p:pRg st="0" end="0"/>
                                            </p:txEl>
                                          </p:spTgt>
                                        </p:tgtEl>
                                        <p:attrNameLst>
                                          <p:attrName>style.visibility</p:attrName>
                                        </p:attrNameLst>
                                      </p:cBhvr>
                                      <p:to>
                                        <p:strVal val="visible"/>
                                      </p:to>
                                    </p:set>
                                    <p:animEffect transition="in" filter="wipe(down)">
                                      <p:cBhvr>
                                        <p:cTn id="66" dur="500"/>
                                        <p:tgtEl>
                                          <p:spTgt spid="61">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54">
                                            <p:txEl>
                                              <p:pRg st="0" end="0"/>
                                            </p:txEl>
                                          </p:spTgt>
                                        </p:tgtEl>
                                        <p:attrNameLst>
                                          <p:attrName>style.visibility</p:attrName>
                                        </p:attrNameLst>
                                      </p:cBhvr>
                                      <p:to>
                                        <p:strVal val="visible"/>
                                      </p:to>
                                    </p:set>
                                    <p:anim calcmode="lin" valueType="num">
                                      <p:cBhvr additive="base">
                                        <p:cTn id="74"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53">
                                            <p:txEl>
                                              <p:pRg st="0" end="0"/>
                                            </p:txEl>
                                          </p:spTgt>
                                        </p:tgtEl>
                                        <p:attrNameLst>
                                          <p:attrName>style.visibility</p:attrName>
                                        </p:attrNameLst>
                                      </p:cBhvr>
                                      <p:to>
                                        <p:strVal val="visible"/>
                                      </p:to>
                                    </p:set>
                                    <p:anim calcmode="lin" valueType="num">
                                      <p:cBhvr additive="base">
                                        <p:cTn id="7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additive="base">
                                        <p:cTn id="84" dur="500" fill="hold"/>
                                        <p:tgtEl>
                                          <p:spTgt spid="65"/>
                                        </p:tgtEl>
                                        <p:attrNameLst>
                                          <p:attrName>ppt_x</p:attrName>
                                        </p:attrNameLst>
                                      </p:cBhvr>
                                      <p:tavLst>
                                        <p:tav tm="0">
                                          <p:val>
                                            <p:strVal val="#ppt_x"/>
                                          </p:val>
                                        </p:tav>
                                        <p:tav tm="100000">
                                          <p:val>
                                            <p:strVal val="#ppt_x"/>
                                          </p:val>
                                        </p:tav>
                                      </p:tavLst>
                                    </p:anim>
                                    <p:anim calcmode="lin" valueType="num">
                                      <p:cBhvr additive="base">
                                        <p:cTn id="85" dur="500" fill="hold"/>
                                        <p:tgtEl>
                                          <p:spTgt spid="65"/>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6">
                                            <p:txEl>
                                              <p:pRg st="0" end="0"/>
                                            </p:txEl>
                                          </p:spTgt>
                                        </p:tgtEl>
                                        <p:attrNameLst>
                                          <p:attrName>style.visibility</p:attrName>
                                        </p:attrNameLst>
                                      </p:cBhvr>
                                      <p:to>
                                        <p:strVal val="visible"/>
                                      </p:to>
                                    </p:set>
                                    <p:animEffect transition="in" filter="wipe(down)">
                                      <p:cBhvr>
                                        <p:cTn id="89" dur="500"/>
                                        <p:tgtEl>
                                          <p:spTgt spid="66">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fill="hold"/>
                                        <p:tgtEl>
                                          <p:spTgt spid="62"/>
                                        </p:tgtEl>
                                        <p:attrNameLst>
                                          <p:attrName>ppt_x</p:attrName>
                                        </p:attrNameLst>
                                      </p:cBhvr>
                                      <p:tavLst>
                                        <p:tav tm="0">
                                          <p:val>
                                            <p:strVal val="#ppt_x"/>
                                          </p:val>
                                        </p:tav>
                                        <p:tav tm="100000">
                                          <p:val>
                                            <p:strVal val="#ppt_x"/>
                                          </p:val>
                                        </p:tav>
                                      </p:tavLst>
                                    </p:anim>
                                    <p:anim calcmode="lin" valueType="num">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additive="base">
                                        <p:cTn id="9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63">
                                            <p:txEl>
                                              <p:pRg st="0" end="0"/>
                                            </p:txEl>
                                          </p:spTgt>
                                        </p:tgtEl>
                                        <p:attrNameLst>
                                          <p:attrName>style.visibility</p:attrName>
                                        </p:attrNameLst>
                                      </p:cBhvr>
                                      <p:to>
                                        <p:strVal val="visible"/>
                                      </p:to>
                                    </p:set>
                                    <p:anim calcmode="lin" valueType="num">
                                      <p:cBhvr additive="base">
                                        <p:cTn id="102"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animBg="1"/>
      <p:bldP spid="6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wipe(down)">
                      <p:cBhvr>
                        <p:cTn dur="500"/>
                        <p:tgtEl>
                          <p:spTgt spid="61"/>
                        </p:tgtEl>
                      </p:cBhvr>
                    </p:animEffect>
                  </p:childTnLst>
                </p:cTn>
              </p:par>
            </p:tnLst>
          </p:tmpl>
        </p:tmplLst>
      </p:bldP>
      <p:bldP spid="62" grpId="0"/>
      <p:bldP spid="6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Pics">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3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5" name="Picture Placeholder 7"/>
          <p:cNvSpPr>
            <a:spLocks noGrp="1"/>
          </p:cNvSpPr>
          <p:nvPr>
            <p:ph type="pic" sz="quarter" idx="10" hasCustomPrompt="1"/>
          </p:nvPr>
        </p:nvSpPr>
        <p:spPr>
          <a:xfrm>
            <a:off x="503083"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15"/>
          </p:nvPr>
        </p:nvSpPr>
        <p:spPr>
          <a:xfrm>
            <a:off x="452945"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7" name="Text Placeholder 3"/>
          <p:cNvSpPr>
            <a:spLocks noGrp="1"/>
          </p:cNvSpPr>
          <p:nvPr>
            <p:ph type="body" sz="half" idx="17"/>
          </p:nvPr>
        </p:nvSpPr>
        <p:spPr>
          <a:xfrm>
            <a:off x="447675" y="4721552"/>
            <a:ext cx="1595234"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8" name="Rectangle 37"/>
          <p:cNvSpPr/>
          <p:nvPr userDrawn="1"/>
        </p:nvSpPr>
        <p:spPr>
          <a:xfrm>
            <a:off x="508350" y="2350145"/>
            <a:ext cx="1537336"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Text Placeholder 3"/>
          <p:cNvSpPr>
            <a:spLocks noGrp="1"/>
          </p:cNvSpPr>
          <p:nvPr>
            <p:ph type="body" sz="half" idx="16"/>
          </p:nvPr>
        </p:nvSpPr>
        <p:spPr>
          <a:xfrm>
            <a:off x="566260"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Picture Placeholder 7"/>
          <p:cNvSpPr>
            <a:spLocks noGrp="1"/>
          </p:cNvSpPr>
          <p:nvPr>
            <p:ph type="pic" sz="quarter" idx="18" hasCustomPrompt="1"/>
          </p:nvPr>
        </p:nvSpPr>
        <p:spPr>
          <a:xfrm>
            <a:off x="2147332"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1" name="Text Placeholder 3"/>
          <p:cNvSpPr>
            <a:spLocks noGrp="1"/>
          </p:cNvSpPr>
          <p:nvPr>
            <p:ph type="body" sz="half" idx="19"/>
          </p:nvPr>
        </p:nvSpPr>
        <p:spPr>
          <a:xfrm>
            <a:off x="2097194"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2" name="Text Placeholder 3"/>
          <p:cNvSpPr>
            <a:spLocks noGrp="1"/>
          </p:cNvSpPr>
          <p:nvPr>
            <p:ph type="body" sz="half" idx="20"/>
          </p:nvPr>
        </p:nvSpPr>
        <p:spPr>
          <a:xfrm>
            <a:off x="2091924" y="4721552"/>
            <a:ext cx="1595234"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3" name="Rectangle 42"/>
          <p:cNvSpPr/>
          <p:nvPr userDrawn="1"/>
        </p:nvSpPr>
        <p:spPr>
          <a:xfrm>
            <a:off x="2152599" y="2350145"/>
            <a:ext cx="1537336"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4" name="Text Placeholder 3"/>
          <p:cNvSpPr>
            <a:spLocks noGrp="1"/>
          </p:cNvSpPr>
          <p:nvPr>
            <p:ph type="body" sz="half" idx="21"/>
          </p:nvPr>
        </p:nvSpPr>
        <p:spPr>
          <a:xfrm>
            <a:off x="2210509"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Picture Placeholder 7"/>
          <p:cNvSpPr>
            <a:spLocks noGrp="1"/>
          </p:cNvSpPr>
          <p:nvPr>
            <p:ph type="pic" sz="quarter" idx="22" hasCustomPrompt="1"/>
          </p:nvPr>
        </p:nvSpPr>
        <p:spPr>
          <a:xfrm>
            <a:off x="3794548"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6" name="Text Placeholder 3"/>
          <p:cNvSpPr>
            <a:spLocks noGrp="1"/>
          </p:cNvSpPr>
          <p:nvPr>
            <p:ph type="body" sz="half" idx="23"/>
          </p:nvPr>
        </p:nvSpPr>
        <p:spPr>
          <a:xfrm>
            <a:off x="3744410"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7" name="Text Placeholder 3"/>
          <p:cNvSpPr>
            <a:spLocks noGrp="1"/>
          </p:cNvSpPr>
          <p:nvPr>
            <p:ph type="body" sz="half" idx="24"/>
          </p:nvPr>
        </p:nvSpPr>
        <p:spPr>
          <a:xfrm>
            <a:off x="3739140" y="4721552"/>
            <a:ext cx="1595234"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Rectangle 47"/>
          <p:cNvSpPr/>
          <p:nvPr userDrawn="1"/>
        </p:nvSpPr>
        <p:spPr>
          <a:xfrm>
            <a:off x="3799815" y="2350145"/>
            <a:ext cx="1537336"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Text Placeholder 3"/>
          <p:cNvSpPr>
            <a:spLocks noGrp="1"/>
          </p:cNvSpPr>
          <p:nvPr>
            <p:ph type="body" sz="half" idx="25"/>
          </p:nvPr>
        </p:nvSpPr>
        <p:spPr>
          <a:xfrm>
            <a:off x="3857725"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0" name="Picture Placeholder 7"/>
          <p:cNvSpPr>
            <a:spLocks noGrp="1"/>
          </p:cNvSpPr>
          <p:nvPr>
            <p:ph type="pic" sz="quarter" idx="26" hasCustomPrompt="1"/>
          </p:nvPr>
        </p:nvSpPr>
        <p:spPr>
          <a:xfrm>
            <a:off x="5438435"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1" name="Text Placeholder 3"/>
          <p:cNvSpPr>
            <a:spLocks noGrp="1"/>
          </p:cNvSpPr>
          <p:nvPr>
            <p:ph type="body" sz="half" idx="27"/>
          </p:nvPr>
        </p:nvSpPr>
        <p:spPr>
          <a:xfrm>
            <a:off x="5388297"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2" name="Text Placeholder 3"/>
          <p:cNvSpPr>
            <a:spLocks noGrp="1"/>
          </p:cNvSpPr>
          <p:nvPr>
            <p:ph type="body" sz="half" idx="28"/>
          </p:nvPr>
        </p:nvSpPr>
        <p:spPr>
          <a:xfrm>
            <a:off x="5383027" y="4721552"/>
            <a:ext cx="1595234" cy="192780"/>
          </a:xfrm>
          <a:prstGeom prst="rect">
            <a:avLst/>
          </a:prstGeom>
        </p:spPr>
        <p:txBody>
          <a:bodyPr wrap="none" lIns="0" tIns="0" rIns="0" bIns="0" anchor="ctr">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3" name="Rectangle 52"/>
          <p:cNvSpPr/>
          <p:nvPr userDrawn="1"/>
        </p:nvSpPr>
        <p:spPr>
          <a:xfrm>
            <a:off x="5443702" y="2350145"/>
            <a:ext cx="1537336"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4" name="Text Placeholder 3"/>
          <p:cNvSpPr>
            <a:spLocks noGrp="1"/>
          </p:cNvSpPr>
          <p:nvPr>
            <p:ph type="body" sz="half" idx="29"/>
          </p:nvPr>
        </p:nvSpPr>
        <p:spPr>
          <a:xfrm>
            <a:off x="5501612"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Picture Placeholder 7"/>
          <p:cNvSpPr>
            <a:spLocks noGrp="1"/>
          </p:cNvSpPr>
          <p:nvPr>
            <p:ph type="pic" sz="quarter" idx="30" hasCustomPrompt="1"/>
          </p:nvPr>
        </p:nvSpPr>
        <p:spPr>
          <a:xfrm>
            <a:off x="7077764"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6" name="Text Placeholder 3"/>
          <p:cNvSpPr>
            <a:spLocks noGrp="1"/>
          </p:cNvSpPr>
          <p:nvPr>
            <p:ph type="body" sz="half" idx="31"/>
          </p:nvPr>
        </p:nvSpPr>
        <p:spPr>
          <a:xfrm>
            <a:off x="7027626"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7" name="Text Placeholder 3"/>
          <p:cNvSpPr>
            <a:spLocks noGrp="1"/>
          </p:cNvSpPr>
          <p:nvPr>
            <p:ph type="body" sz="half" idx="32"/>
          </p:nvPr>
        </p:nvSpPr>
        <p:spPr>
          <a:xfrm>
            <a:off x="7022356" y="4721552"/>
            <a:ext cx="1595234" cy="192780"/>
          </a:xfrm>
          <a:prstGeom prst="rect">
            <a:avLst/>
          </a:prstGeom>
        </p:spPr>
        <p:txBody>
          <a:bodyPr wrap="none" lIns="0" tIns="0" rIns="0" bIns="0" anchor="ctr">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8" name="Rectangle 57"/>
          <p:cNvSpPr/>
          <p:nvPr userDrawn="1"/>
        </p:nvSpPr>
        <p:spPr>
          <a:xfrm>
            <a:off x="7083031" y="2350145"/>
            <a:ext cx="1537336"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9" name="Text Placeholder 3"/>
          <p:cNvSpPr>
            <a:spLocks noGrp="1"/>
          </p:cNvSpPr>
          <p:nvPr>
            <p:ph type="body" sz="half" idx="33"/>
          </p:nvPr>
        </p:nvSpPr>
        <p:spPr>
          <a:xfrm>
            <a:off x="7140941"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0" name="Oval 59"/>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9">
                                            <p:txEl>
                                              <p:pRg st="0" end="0"/>
                                            </p:txEl>
                                          </p:spTgt>
                                        </p:tgtEl>
                                        <p:attrNameLst>
                                          <p:attrName>style.visibility</p:attrName>
                                        </p:attrNameLst>
                                      </p:cBhvr>
                                      <p:to>
                                        <p:strVal val="visible"/>
                                      </p:to>
                                    </p:set>
                                    <p:animEffect transition="in" filter="wipe(down)">
                                      <p:cBhvr>
                                        <p:cTn id="20" dur="500"/>
                                        <p:tgtEl>
                                          <p:spTgt spid="3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37">
                                            <p:txEl>
                                              <p:pRg st="0" end="0"/>
                                            </p:txEl>
                                          </p:spTgt>
                                        </p:tgtEl>
                                        <p:attrNameLst>
                                          <p:attrName>style.visibility</p:attrName>
                                        </p:attrNameLst>
                                      </p:cBhvr>
                                      <p:to>
                                        <p:strVal val="visible"/>
                                      </p:to>
                                    </p:set>
                                    <p:anim calcmode="lin" valueType="num">
                                      <p:cBhvr additive="base">
                                        <p:cTn id="28"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4">
                                            <p:txEl>
                                              <p:pRg st="0" end="0"/>
                                            </p:txEl>
                                          </p:spTgt>
                                        </p:tgtEl>
                                        <p:attrNameLst>
                                          <p:attrName>style.visibility</p:attrName>
                                        </p:attrNameLst>
                                      </p:cBhvr>
                                      <p:to>
                                        <p:strVal val="visible"/>
                                      </p:to>
                                    </p:set>
                                    <p:animEffect transition="in" filter="wipe(down)">
                                      <p:cBhvr>
                                        <p:cTn id="43" dur="500"/>
                                        <p:tgtEl>
                                          <p:spTgt spid="4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2">
                                            <p:txEl>
                                              <p:pRg st="0" end="0"/>
                                            </p:txEl>
                                          </p:spTgt>
                                        </p:tgtEl>
                                        <p:attrNameLst>
                                          <p:attrName>style.visibility</p:attrName>
                                        </p:attrNameLst>
                                      </p:cBhvr>
                                      <p:to>
                                        <p:strVal val="visible"/>
                                      </p:to>
                                    </p:set>
                                    <p:anim calcmode="lin" valueType="num">
                                      <p:cBhvr additive="base">
                                        <p:cTn id="5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1">
                                            <p:txEl>
                                              <p:pRg st="0" end="0"/>
                                            </p:txEl>
                                          </p:spTgt>
                                        </p:tgtEl>
                                        <p:attrNameLst>
                                          <p:attrName>style.visibility</p:attrName>
                                        </p:attrNameLst>
                                      </p:cBhvr>
                                      <p:to>
                                        <p:strVal val="visible"/>
                                      </p:to>
                                    </p:set>
                                    <p:anim calcmode="lin" valueType="num">
                                      <p:cBhvr additive="base">
                                        <p:cTn id="56"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9">
                                            <p:txEl>
                                              <p:pRg st="0" end="0"/>
                                            </p:txEl>
                                          </p:spTgt>
                                        </p:tgtEl>
                                        <p:attrNameLst>
                                          <p:attrName>style.visibility</p:attrName>
                                        </p:attrNameLst>
                                      </p:cBhvr>
                                      <p:to>
                                        <p:strVal val="visible"/>
                                      </p:to>
                                    </p:set>
                                    <p:animEffect transition="in" filter="wipe(down)">
                                      <p:cBhvr>
                                        <p:cTn id="66" dur="500"/>
                                        <p:tgtEl>
                                          <p:spTgt spid="4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7">
                                            <p:txEl>
                                              <p:pRg st="0" end="0"/>
                                            </p:txEl>
                                          </p:spTgt>
                                        </p:tgtEl>
                                        <p:attrNameLst>
                                          <p:attrName>style.visibility</p:attrName>
                                        </p:attrNameLst>
                                      </p:cBhvr>
                                      <p:to>
                                        <p:strVal val="visible"/>
                                      </p:to>
                                    </p:set>
                                    <p:anim calcmode="lin" valueType="num">
                                      <p:cBhvr additive="base">
                                        <p:cTn id="74"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6">
                                            <p:txEl>
                                              <p:pRg st="0" end="0"/>
                                            </p:txEl>
                                          </p:spTgt>
                                        </p:tgtEl>
                                        <p:attrNameLst>
                                          <p:attrName>style.visibility</p:attrName>
                                        </p:attrNameLst>
                                      </p:cBhvr>
                                      <p:to>
                                        <p:strVal val="visible"/>
                                      </p:to>
                                    </p:set>
                                    <p:anim calcmode="lin" valueType="num">
                                      <p:cBhvr additive="base">
                                        <p:cTn id="7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fill="hold"/>
                                        <p:tgtEl>
                                          <p:spTgt spid="53"/>
                                        </p:tgtEl>
                                        <p:attrNameLst>
                                          <p:attrName>ppt_x</p:attrName>
                                        </p:attrNameLst>
                                      </p:cBhvr>
                                      <p:tavLst>
                                        <p:tav tm="0">
                                          <p:val>
                                            <p:strVal val="#ppt_x"/>
                                          </p:val>
                                        </p:tav>
                                        <p:tav tm="100000">
                                          <p:val>
                                            <p:strVal val="#ppt_x"/>
                                          </p:val>
                                        </p:tav>
                                      </p:tavLst>
                                    </p:anim>
                                    <p:anim calcmode="lin" valueType="num">
                                      <p:cBhvr additive="base">
                                        <p:cTn id="85" dur="500" fill="hold"/>
                                        <p:tgtEl>
                                          <p:spTgt spid="53"/>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54">
                                            <p:txEl>
                                              <p:pRg st="0" end="0"/>
                                            </p:txEl>
                                          </p:spTgt>
                                        </p:tgtEl>
                                        <p:attrNameLst>
                                          <p:attrName>style.visibility</p:attrName>
                                        </p:attrNameLst>
                                      </p:cBhvr>
                                      <p:to>
                                        <p:strVal val="visible"/>
                                      </p:to>
                                    </p:set>
                                    <p:animEffect transition="in" filter="wipe(down)">
                                      <p:cBhvr>
                                        <p:cTn id="89" dur="500"/>
                                        <p:tgtEl>
                                          <p:spTgt spid="54">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ppt_x"/>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2">
                                            <p:txEl>
                                              <p:pRg st="0" end="0"/>
                                            </p:txEl>
                                          </p:spTgt>
                                        </p:tgtEl>
                                        <p:attrNameLst>
                                          <p:attrName>style.visibility</p:attrName>
                                        </p:attrNameLst>
                                      </p:cBhvr>
                                      <p:to>
                                        <p:strVal val="visible"/>
                                      </p:to>
                                    </p:set>
                                    <p:anim calcmode="lin" valueType="num">
                                      <p:cBhvr additive="base">
                                        <p:cTn id="9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1">
                                            <p:txEl>
                                              <p:pRg st="0" end="0"/>
                                            </p:txEl>
                                          </p:spTgt>
                                        </p:tgtEl>
                                        <p:attrNameLst>
                                          <p:attrName>style.visibility</p:attrName>
                                        </p:attrNameLst>
                                      </p:cBhvr>
                                      <p:to>
                                        <p:strVal val="visible"/>
                                      </p:to>
                                    </p:set>
                                    <p:anim calcmode="lin" valueType="num">
                                      <p:cBhvr additive="base">
                                        <p:cTn id="102"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ppt_x"/>
                                          </p:val>
                                        </p:tav>
                                        <p:tav tm="100000">
                                          <p:val>
                                            <p:strVal val="#ppt_x"/>
                                          </p:val>
                                        </p:tav>
                                      </p:tavLst>
                                    </p:anim>
                                    <p:anim calcmode="lin" valueType="num">
                                      <p:cBhvr additive="base">
                                        <p:cTn id="108" dur="500" fill="hold"/>
                                        <p:tgtEl>
                                          <p:spTgt spid="58"/>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59">
                                            <p:txEl>
                                              <p:pRg st="0" end="0"/>
                                            </p:txEl>
                                          </p:spTgt>
                                        </p:tgtEl>
                                        <p:attrNameLst>
                                          <p:attrName>style.visibility</p:attrName>
                                        </p:attrNameLst>
                                      </p:cBhvr>
                                      <p:to>
                                        <p:strVal val="visible"/>
                                      </p:to>
                                    </p:set>
                                    <p:animEffect transition="in" filter="wipe(down)">
                                      <p:cBhvr>
                                        <p:cTn id="112" dur="500"/>
                                        <p:tgtEl>
                                          <p:spTgt spid="59">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ppt_x"/>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57">
                                            <p:txEl>
                                              <p:pRg st="0" end="0"/>
                                            </p:txEl>
                                          </p:spTgt>
                                        </p:tgtEl>
                                        <p:attrNameLst>
                                          <p:attrName>style.visibility</p:attrName>
                                        </p:attrNameLst>
                                      </p:cBhvr>
                                      <p:to>
                                        <p:strVal val="visible"/>
                                      </p:to>
                                    </p:set>
                                    <p:anim calcmode="lin" valueType="num">
                                      <p:cBhvr additive="base">
                                        <p:cTn id="12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56">
                                            <p:txEl>
                                              <p:pRg st="0" end="0"/>
                                            </p:txEl>
                                          </p:spTgt>
                                        </p:tgtEl>
                                        <p:attrNameLst>
                                          <p:attrName>style.visibility</p:attrName>
                                        </p:attrNameLst>
                                      </p:cBhvr>
                                      <p:to>
                                        <p:strVal val="visible"/>
                                      </p:to>
                                    </p:set>
                                    <p:anim calcmode="lin" valueType="num">
                                      <p:cBhvr additive="base">
                                        <p:cTn id="12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5" grpId="0"/>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p:bldP spid="4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animBg="1"/>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1+#ppt_h/2"/>
                          </p:val>
                        </p:tav>
                        <p:tav tm="100000">
                          <p:val>
                            <p:strVal val="#ppt_y"/>
                          </p:val>
                        </p:tav>
                      </p:tavLst>
                    </p:anim>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animBg="1"/>
      <p:bldP spid="5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wipe(down)">
                      <p:cBhvr>
                        <p:cTn dur="500"/>
                        <p:tgtEl>
                          <p:spTgt spid="5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0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22" name="Group 300"/>
          <p:cNvGrpSpPr/>
          <p:nvPr userDrawn="1"/>
        </p:nvGrpSpPr>
        <p:grpSpPr>
          <a:xfrm>
            <a:off x="459050" y="2209800"/>
            <a:ext cx="3882522" cy="2030568"/>
            <a:chOff x="2844800" y="1304396"/>
            <a:chExt cx="2803525" cy="1466250"/>
          </a:xfrm>
        </p:grpSpPr>
        <p:grpSp>
          <p:nvGrpSpPr>
            <p:cNvPr id="23" name="Group 44"/>
            <p:cNvGrpSpPr/>
            <p:nvPr/>
          </p:nvGrpSpPr>
          <p:grpSpPr>
            <a:xfrm>
              <a:off x="3209925" y="1304396"/>
              <a:ext cx="2073275" cy="1397000"/>
              <a:chOff x="4843457" y="992546"/>
              <a:chExt cx="2073275" cy="1397000"/>
            </a:xfrm>
          </p:grpSpPr>
          <p:sp>
            <p:nvSpPr>
              <p:cNvPr id="28"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43"/>
            <p:cNvGrpSpPr/>
            <p:nvPr/>
          </p:nvGrpSpPr>
          <p:grpSpPr>
            <a:xfrm>
              <a:off x="2844800" y="2648409"/>
              <a:ext cx="2803525" cy="122237"/>
              <a:chOff x="4462463" y="2425701"/>
              <a:chExt cx="2803525" cy="122237"/>
            </a:xfrm>
          </p:grpSpPr>
          <p:sp>
            <p:nvSpPr>
              <p:cNvPr id="25"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3" name="Picture Placeholder 7"/>
          <p:cNvSpPr>
            <a:spLocks noGrp="1"/>
          </p:cNvSpPr>
          <p:nvPr>
            <p:ph type="pic" sz="quarter" idx="10" hasCustomPrompt="1"/>
          </p:nvPr>
        </p:nvSpPr>
        <p:spPr>
          <a:xfrm>
            <a:off x="1079022" y="2315328"/>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4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9144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02">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6" name="Group 29"/>
          <p:cNvGrpSpPr/>
          <p:nvPr userDrawn="1"/>
        </p:nvGrpSpPr>
        <p:grpSpPr>
          <a:xfrm>
            <a:off x="3834542" y="2286000"/>
            <a:ext cx="1474916" cy="3116663"/>
            <a:chOff x="3189614" y="1562392"/>
            <a:chExt cx="1474916" cy="3116662"/>
          </a:xfrm>
          <a:effectLst/>
        </p:grpSpPr>
        <p:sp>
          <p:nvSpPr>
            <p:cNvPr id="37" name="Freeform 3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20"/>
            <p:cNvGrpSpPr/>
            <p:nvPr/>
          </p:nvGrpSpPr>
          <p:grpSpPr>
            <a:xfrm>
              <a:off x="3189738" y="1991497"/>
              <a:ext cx="23663" cy="645898"/>
              <a:chOff x="3392428" y="1951545"/>
              <a:chExt cx="27432" cy="735419"/>
            </a:xfrm>
          </p:grpSpPr>
          <p:sp>
            <p:nvSpPr>
              <p:cNvPr id="44" name="Rectangle 43"/>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Freeform 38"/>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Picture Placeholder 7"/>
          <p:cNvSpPr>
            <a:spLocks noGrp="1"/>
          </p:cNvSpPr>
          <p:nvPr>
            <p:ph type="pic" sz="quarter" idx="10" hasCustomPrompt="1"/>
          </p:nvPr>
        </p:nvSpPr>
        <p:spPr>
          <a:xfrm>
            <a:off x="3951670" y="2715102"/>
            <a:ext cx="1256433" cy="228280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8" name="Oval 17"/>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47"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ectangle 22"/>
          <p:cNvSpPr/>
          <p:nvPr userDrawn="1"/>
        </p:nvSpPr>
        <p:spPr>
          <a:xfrm>
            <a:off x="0" y="4226255"/>
            <a:ext cx="9144000" cy="186974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Line buttom"/>
          <p:cNvCxnSpPr/>
          <p:nvPr userDrawn="1"/>
        </p:nvCxnSpPr>
        <p:spPr>
          <a:xfrm>
            <a:off x="0" y="4226255"/>
            <a:ext cx="914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3328989" y="2403284"/>
            <a:ext cx="2552732" cy="2031086"/>
            <a:chOff x="2094899" y="1081795"/>
            <a:chExt cx="4400683" cy="3501414"/>
          </a:xfrm>
        </p:grpSpPr>
        <p:sp>
          <p:nvSpPr>
            <p:cNvPr id="26" name="Rectangle 25"/>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2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dirty="0"/>
            </a:p>
          </p:txBody>
        </p:sp>
        <p:sp>
          <p:nvSpPr>
            <p:cNvPr id="2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dirty="0"/>
            </a:p>
          </p:txBody>
        </p:sp>
        <p:sp>
          <p:nvSpPr>
            <p:cNvPr id="3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dirty="0" smtClean="0"/>
                <a:t> </a:t>
              </a:r>
              <a:endParaRPr lang="en-US" dirty="0"/>
            </a:p>
          </p:txBody>
        </p:sp>
        <p:sp>
          <p:nvSpPr>
            <p:cNvPr id="39"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dirty="0"/>
            </a:p>
          </p:txBody>
        </p:sp>
      </p:grpSp>
      <p:sp>
        <p:nvSpPr>
          <p:cNvPr id="40" name="Picture Placeholder 7"/>
          <p:cNvSpPr>
            <a:spLocks noGrp="1"/>
          </p:cNvSpPr>
          <p:nvPr>
            <p:ph type="pic" sz="quarter" idx="10" hasCustomPrompt="1"/>
          </p:nvPr>
        </p:nvSpPr>
        <p:spPr>
          <a:xfrm>
            <a:off x="3445151" y="2499475"/>
            <a:ext cx="2318183" cy="1310896"/>
          </a:xfrm>
          <a:prstGeom prst="rect">
            <a:avLst/>
          </a:prstGeom>
          <a:ln>
            <a:noFill/>
          </a:ln>
        </p:spPr>
        <p:txBody>
          <a:bodyPr tIns="0" bIns="27432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childTnLst>
                          </p:cTn>
                        </p:par>
                        <p:par>
                          <p:cTn id="21" fill="hold">
                            <p:stCondLst>
                              <p:cond delay="20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3"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plus(i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3" grpId="0" animBg="1"/>
      <p:bldP spid="40"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kUp4">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cxnSp>
        <p:nvCxnSpPr>
          <p:cNvPr id="49" name="Straight Line buttom"/>
          <p:cNvCxnSpPr/>
          <p:nvPr userDrawn="1"/>
        </p:nvCxnSpPr>
        <p:spPr>
          <a:xfrm>
            <a:off x="0" y="4148860"/>
            <a:ext cx="914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a:xfrm>
            <a:off x="0" y="4150055"/>
            <a:ext cx="9144000" cy="1869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29"/>
          <p:cNvGrpSpPr/>
          <p:nvPr userDrawn="1"/>
        </p:nvGrpSpPr>
        <p:grpSpPr>
          <a:xfrm>
            <a:off x="677589" y="1950269"/>
            <a:ext cx="1647737" cy="3481853"/>
            <a:chOff x="3189614" y="1562392"/>
            <a:chExt cx="1474916" cy="3116662"/>
          </a:xfrm>
          <a:effectLst/>
        </p:grpSpPr>
        <p:sp>
          <p:nvSpPr>
            <p:cNvPr id="52" name="Freeform 51"/>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20"/>
            <p:cNvGrpSpPr/>
            <p:nvPr/>
          </p:nvGrpSpPr>
          <p:grpSpPr>
            <a:xfrm>
              <a:off x="3189738" y="1991497"/>
              <a:ext cx="23663" cy="645898"/>
              <a:chOff x="3392428" y="1951545"/>
              <a:chExt cx="27432" cy="735419"/>
            </a:xfrm>
          </p:grpSpPr>
          <p:sp>
            <p:nvSpPr>
              <p:cNvPr id="59" name="Rectangle 58"/>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Freeform 5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2" name="Picture 61" descr="shadow.png"/>
          <p:cNvPicPr>
            <a:picLocks noChangeAspect="1"/>
          </p:cNvPicPr>
          <p:nvPr userDrawn="1"/>
        </p:nvPicPr>
        <p:blipFill>
          <a:blip r:embed="rId2" cstate="print">
            <a:biLevel thresh="50000"/>
          </a:blip>
          <a:stretch>
            <a:fillRect/>
          </a:stretch>
        </p:blipFill>
        <p:spPr>
          <a:xfrm>
            <a:off x="376045" y="5432122"/>
            <a:ext cx="2320732" cy="238125"/>
          </a:xfrm>
          <a:prstGeom prst="rect">
            <a:avLst/>
          </a:prstGeom>
        </p:spPr>
      </p:pic>
      <p:sp>
        <p:nvSpPr>
          <p:cNvPr id="63" name="Picture Placeholder 7"/>
          <p:cNvSpPr>
            <a:spLocks noGrp="1"/>
          </p:cNvSpPr>
          <p:nvPr>
            <p:ph type="pic" sz="quarter" idx="10" hasCustomPrompt="1"/>
          </p:nvPr>
        </p:nvSpPr>
        <p:spPr>
          <a:xfrm>
            <a:off x="808441" y="2440105"/>
            <a:ext cx="1403654" cy="253983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5" name="Oval 24"/>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3" presetClass="entr" presetSubtype="16"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plus(in)">
                                      <p:cBhvr>
                                        <p:cTn id="20" dur="500"/>
                                        <p:tgtEl>
                                          <p:spTgt spid="49"/>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accel="50000" decel="5000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50" grpId="0" animBg="1"/>
      <p:bldP spid="6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ockUp5">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4"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9" name="Group 18"/>
          <p:cNvGrpSpPr/>
          <p:nvPr userDrawn="1"/>
        </p:nvGrpSpPr>
        <p:grpSpPr>
          <a:xfrm>
            <a:off x="4168751" y="2137386"/>
            <a:ext cx="4400683" cy="3501414"/>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3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4" name="Picture Placeholder 7"/>
          <p:cNvSpPr>
            <a:spLocks noGrp="1"/>
          </p:cNvSpPr>
          <p:nvPr>
            <p:ph type="pic" sz="quarter" idx="10" hasCustomPrompt="1"/>
          </p:nvPr>
        </p:nvSpPr>
        <p:spPr>
          <a:xfrm>
            <a:off x="4356720" y="2303209"/>
            <a:ext cx="4008623" cy="2259869"/>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4"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ckUp6">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ound Same Side Corner Rectangle 2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fld id="{C136B7D2-B98C-44FD-8D04-7EC62A564975}" type="slidenum">
              <a:rPr lang="en-US" smtClean="0"/>
              <a:pPr/>
              <a:t>‹#›</a:t>
            </a:fld>
            <a:endParaRPr lang="en-US" dirty="0"/>
          </a:p>
        </p:txBody>
      </p:sp>
      <p:grpSp>
        <p:nvGrpSpPr>
          <p:cNvPr id="25" name="Group 24"/>
          <p:cNvGrpSpPr/>
          <p:nvPr userDrawn="1"/>
        </p:nvGrpSpPr>
        <p:grpSpPr>
          <a:xfrm>
            <a:off x="2908630" y="1784370"/>
            <a:ext cx="3326740" cy="4311630"/>
            <a:chOff x="2908630" y="1255684"/>
            <a:chExt cx="3326740" cy="4311630"/>
          </a:xfrm>
        </p:grpSpPr>
        <p:grpSp>
          <p:nvGrpSpPr>
            <p:cNvPr id="26" name="Group 66"/>
            <p:cNvGrpSpPr/>
            <p:nvPr/>
          </p:nvGrpSpPr>
          <p:grpSpPr>
            <a:xfrm>
              <a:off x="2908630" y="1255684"/>
              <a:ext cx="3326740" cy="4311630"/>
              <a:chOff x="1208088" y="2017712"/>
              <a:chExt cx="1206500" cy="1563688"/>
            </a:xfrm>
          </p:grpSpPr>
          <p:sp>
            <p:nvSpPr>
              <p:cNvPr id="31"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lumMod val="90000"/>
                  <a:lumOff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7" name="Oval 26"/>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Picture Placeholder 7"/>
          <p:cNvSpPr>
            <a:spLocks noGrp="1"/>
          </p:cNvSpPr>
          <p:nvPr>
            <p:ph type="pic" sz="quarter" idx="10" hasCustomPrompt="1"/>
          </p:nvPr>
        </p:nvSpPr>
        <p:spPr>
          <a:xfrm>
            <a:off x="3215040" y="2156441"/>
            <a:ext cx="2674525" cy="3576246"/>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3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ckUp7">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22" name="Group 300"/>
          <p:cNvGrpSpPr/>
          <p:nvPr userDrawn="1"/>
        </p:nvGrpSpPr>
        <p:grpSpPr>
          <a:xfrm>
            <a:off x="747228" y="2362200"/>
            <a:ext cx="3882522" cy="2030568"/>
            <a:chOff x="2844800" y="1304396"/>
            <a:chExt cx="2803525" cy="1466250"/>
          </a:xfrm>
        </p:grpSpPr>
        <p:grpSp>
          <p:nvGrpSpPr>
            <p:cNvPr id="23" name="Group 44"/>
            <p:cNvGrpSpPr/>
            <p:nvPr/>
          </p:nvGrpSpPr>
          <p:grpSpPr>
            <a:xfrm>
              <a:off x="3209925" y="1304396"/>
              <a:ext cx="2073275" cy="1397000"/>
              <a:chOff x="4843457" y="992546"/>
              <a:chExt cx="2073275" cy="1397000"/>
            </a:xfrm>
          </p:grpSpPr>
          <p:sp>
            <p:nvSpPr>
              <p:cNvPr id="28"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43"/>
            <p:cNvGrpSpPr/>
            <p:nvPr/>
          </p:nvGrpSpPr>
          <p:grpSpPr>
            <a:xfrm>
              <a:off x="2844800" y="2648409"/>
              <a:ext cx="2803525" cy="122237"/>
              <a:chOff x="4462463" y="2425701"/>
              <a:chExt cx="2803525" cy="122237"/>
            </a:xfrm>
          </p:grpSpPr>
          <p:sp>
            <p:nvSpPr>
              <p:cNvPr id="25"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3" name="Picture Placeholder 7"/>
          <p:cNvSpPr>
            <a:spLocks noGrp="1"/>
          </p:cNvSpPr>
          <p:nvPr>
            <p:ph type="pic" sz="quarter" idx="10" hasCustomPrompt="1"/>
          </p:nvPr>
        </p:nvSpPr>
        <p:spPr>
          <a:xfrm>
            <a:off x="1367200" y="2467728"/>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6" name="Oval 15"/>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3"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4" name="Oval 3"/>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790988"/>
            <a:ext cx="5638800" cy="471365"/>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smtClean="0"/>
              <a:t>Click To Edit Master Title Style</a:t>
            </a:r>
            <a:endParaRPr lang="en-US" dirty="0"/>
          </a:p>
        </p:txBody>
      </p:sp>
      <p:sp>
        <p:nvSpPr>
          <p:cNvPr id="7" name="Text Placeholder 3"/>
          <p:cNvSpPr>
            <a:spLocks noGrp="1"/>
          </p:cNvSpPr>
          <p:nvPr>
            <p:ph type="body" sz="half" idx="2" hasCustomPrompt="1"/>
          </p:nvPr>
        </p:nvSpPr>
        <p:spPr>
          <a:xfrm>
            <a:off x="2514600" y="1260308"/>
            <a:ext cx="4114800" cy="267661"/>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ight Triangle 19"/>
          <p:cNvSpPr/>
          <p:nvPr userDrawn="1"/>
        </p:nvSpPr>
        <p:spPr>
          <a:xfrm rot="18900000">
            <a:off x="4425979" y="-89855"/>
            <a:ext cx="271583" cy="27158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a:prstGeom prst="rect">
            <a:avLst/>
          </a:prstGeom>
        </p:spPr>
        <p:txBody>
          <a:bodyPr anchor="b"/>
          <a:lstStyle>
            <a:lvl1pPr algn="ctr">
              <a:defRPr sz="3477"/>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1" y="6356352"/>
            <a:ext cx="2057400" cy="365125"/>
          </a:xfrm>
          <a:prstGeom prst="rect">
            <a:avLst/>
          </a:prstGeom>
        </p:spPr>
        <p:txBody>
          <a:bodyPr/>
          <a:lstStyle/>
          <a:p>
            <a:fld id="{F3DE82F2-2D62-4547-85DC-25846EA65DB8}" type="datetimeFigureOut">
              <a:rPr lang="en-US" smtClean="0"/>
              <a:t>6/26/2016</a:t>
            </a:fld>
            <a:endParaRPr lang="en-US"/>
          </a:p>
        </p:txBody>
      </p:sp>
      <p:sp>
        <p:nvSpPr>
          <p:cNvPr id="5" name="Footer Placeholder 4"/>
          <p:cNvSpPr>
            <a:spLocks noGrp="1"/>
          </p:cNvSpPr>
          <p:nvPr>
            <p:ph type="ftr" sz="quarter" idx="11"/>
          </p:nvPr>
        </p:nvSpPr>
        <p:spPr>
          <a:xfrm>
            <a:off x="3028951"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1" y="6356352"/>
            <a:ext cx="2057400" cy="365125"/>
          </a:xfrm>
          <a:prstGeom prst="rect">
            <a:avLst/>
          </a:prstGeom>
        </p:spPr>
        <p:txBody>
          <a:bodyPr/>
          <a:lstStyle/>
          <a:p>
            <a:fld id="{84615F45-8720-40AD-A9C3-096FE9E3D931}" type="slidenum">
              <a:rPr lang="en-US" smtClean="0"/>
              <a:t>‹#›</a:t>
            </a:fld>
            <a:endParaRPr lang="en-US"/>
          </a:p>
        </p:txBody>
      </p:sp>
    </p:spTree>
    <p:extLst>
      <p:ext uri="{BB962C8B-B14F-4D97-AF65-F5344CB8AC3E}">
        <p14:creationId xmlns:p14="http://schemas.microsoft.com/office/powerpoint/2010/main" val="371692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00">
    <p:spTree>
      <p:nvGrpSpPr>
        <p:cNvPr id="1" name=""/>
        <p:cNvGrpSpPr/>
        <p:nvPr/>
      </p:nvGrpSpPr>
      <p:grpSpPr>
        <a:xfrm>
          <a:off x="0" y="0"/>
          <a:ext cx="0" cy="0"/>
          <a:chOff x="0" y="0"/>
          <a:chExt cx="0" cy="0"/>
        </a:xfrm>
      </p:grpSpPr>
      <p:sp>
        <p:nvSpPr>
          <p:cNvPr id="6" name="Down Arrow Callout 5"/>
          <p:cNvSpPr/>
          <p:nvPr userDrawn="1"/>
        </p:nvSpPr>
        <p:spPr bwMode="auto">
          <a:xfrm>
            <a:off x="0" y="0"/>
            <a:ext cx="9144000" cy="4038600"/>
          </a:xfrm>
          <a:prstGeom prst="downArrowCallout">
            <a:avLst>
              <a:gd name="adj1" fmla="val 32676"/>
              <a:gd name="adj2" fmla="val 14109"/>
              <a:gd name="adj3" fmla="val 10498"/>
              <a:gd name="adj4" fmla="val 926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Picture Placeholder 7"/>
          <p:cNvSpPr>
            <a:spLocks noGrp="1"/>
          </p:cNvSpPr>
          <p:nvPr>
            <p:ph type="pic" sz="quarter" idx="10" hasCustomPrompt="1"/>
          </p:nvPr>
        </p:nvSpPr>
        <p:spPr>
          <a:xfrm>
            <a:off x="3749377" y="1828800"/>
            <a:ext cx="1645246" cy="1644754"/>
          </a:xfrm>
          <a:prstGeom prst="ellipse">
            <a:avLst/>
          </a:prstGeom>
          <a:ln w="28575">
            <a:solidFill>
              <a:schemeClr val="accent1">
                <a:lumMod val="75000"/>
              </a:schemeClr>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0" name="Oval 9"/>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01">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4" name="Text Placeholder 3"/>
          <p:cNvSpPr>
            <a:spLocks noGrp="1"/>
          </p:cNvSpPr>
          <p:nvPr>
            <p:ph type="body" sz="half" idx="16"/>
          </p:nvPr>
        </p:nvSpPr>
        <p:spPr>
          <a:xfrm>
            <a:off x="867991" y="3993034"/>
            <a:ext cx="1421516" cy="381730"/>
          </a:xfrm>
          <a:prstGeom prst="rect">
            <a:avLst/>
          </a:prstGeom>
        </p:spPr>
        <p:txBody>
          <a:bodyPr wrap="squar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5" name="Picture Placeholder 7"/>
          <p:cNvSpPr>
            <a:spLocks noGrp="1"/>
          </p:cNvSpPr>
          <p:nvPr>
            <p:ph type="pic" sz="quarter" idx="10" hasCustomPrompt="1"/>
          </p:nvPr>
        </p:nvSpPr>
        <p:spPr>
          <a:xfrm>
            <a:off x="867991" y="2464158"/>
            <a:ext cx="1421516" cy="1421092"/>
          </a:xfrm>
          <a:prstGeom prst="ellipse">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6" name="Text Placeholder 3"/>
          <p:cNvSpPr>
            <a:spLocks noGrp="1"/>
          </p:cNvSpPr>
          <p:nvPr>
            <p:ph type="body" sz="half" idx="15"/>
          </p:nvPr>
        </p:nvSpPr>
        <p:spPr>
          <a:xfrm>
            <a:off x="727168"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17"/>
          </p:nvPr>
        </p:nvSpPr>
        <p:spPr>
          <a:xfrm>
            <a:off x="2822643" y="3993034"/>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8" name="Picture Placeholder 7"/>
          <p:cNvSpPr>
            <a:spLocks noGrp="1"/>
          </p:cNvSpPr>
          <p:nvPr>
            <p:ph type="pic" sz="quarter" idx="18" hasCustomPrompt="1"/>
          </p:nvPr>
        </p:nvSpPr>
        <p:spPr>
          <a:xfrm>
            <a:off x="2822643" y="2464158"/>
            <a:ext cx="1421516" cy="1421092"/>
          </a:xfrm>
          <a:prstGeom prst="ellipse">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9" name="Text Placeholder 3"/>
          <p:cNvSpPr>
            <a:spLocks noGrp="1"/>
          </p:cNvSpPr>
          <p:nvPr>
            <p:ph type="body" sz="half" idx="19"/>
          </p:nvPr>
        </p:nvSpPr>
        <p:spPr>
          <a:xfrm>
            <a:off x="2681820"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Text Placeholder 3"/>
          <p:cNvSpPr>
            <a:spLocks noGrp="1"/>
          </p:cNvSpPr>
          <p:nvPr>
            <p:ph type="body" sz="half" idx="20"/>
          </p:nvPr>
        </p:nvSpPr>
        <p:spPr>
          <a:xfrm>
            <a:off x="4829092" y="3993034"/>
            <a:ext cx="1421516" cy="381730"/>
          </a:xfrm>
          <a:prstGeom prst="rect">
            <a:avLst/>
          </a:prstGeom>
        </p:spPr>
        <p:txBody>
          <a:bodyPr wrap="squar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7" name="Picture Placeholder 7"/>
          <p:cNvSpPr>
            <a:spLocks noGrp="1"/>
          </p:cNvSpPr>
          <p:nvPr>
            <p:ph type="pic" sz="quarter" idx="21" hasCustomPrompt="1"/>
          </p:nvPr>
        </p:nvSpPr>
        <p:spPr>
          <a:xfrm>
            <a:off x="4829092" y="2464158"/>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8" name="Text Placeholder 3"/>
          <p:cNvSpPr>
            <a:spLocks noGrp="1"/>
          </p:cNvSpPr>
          <p:nvPr>
            <p:ph type="body" sz="half" idx="22"/>
          </p:nvPr>
        </p:nvSpPr>
        <p:spPr>
          <a:xfrm>
            <a:off x="4688269"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9" name="Text Placeholder 3"/>
          <p:cNvSpPr>
            <a:spLocks noGrp="1"/>
          </p:cNvSpPr>
          <p:nvPr>
            <p:ph type="body" sz="half" idx="23"/>
          </p:nvPr>
        </p:nvSpPr>
        <p:spPr>
          <a:xfrm>
            <a:off x="6835350" y="3993034"/>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0" name="Picture Placeholder 7"/>
          <p:cNvSpPr>
            <a:spLocks noGrp="1"/>
          </p:cNvSpPr>
          <p:nvPr>
            <p:ph type="pic" sz="quarter" idx="24" hasCustomPrompt="1"/>
          </p:nvPr>
        </p:nvSpPr>
        <p:spPr>
          <a:xfrm>
            <a:off x="6835350" y="2464158"/>
            <a:ext cx="1421516" cy="1421092"/>
          </a:xfrm>
          <a:prstGeom prst="ellipse">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1" name="Text Placeholder 3"/>
          <p:cNvSpPr>
            <a:spLocks noGrp="1"/>
          </p:cNvSpPr>
          <p:nvPr>
            <p:ph type="body" sz="half" idx="25"/>
          </p:nvPr>
        </p:nvSpPr>
        <p:spPr>
          <a:xfrm>
            <a:off x="6694527"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18" name="Oval 17"/>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down)">
                                      <p:cBhvr>
                                        <p:cTn id="21" dur="500"/>
                                        <p:tgtEl>
                                          <p:spTgt spid="24">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down)">
                                      <p:cBhvr>
                                        <p:cTn id="36" dur="500"/>
                                        <p:tgtEl>
                                          <p:spTgt spid="2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29">
                                            <p:txEl>
                                              <p:pRg st="0" end="0"/>
                                            </p:txEl>
                                          </p:spTgt>
                                        </p:tgtEl>
                                        <p:attrNameLst>
                                          <p:attrName>style.visibility</p:attrName>
                                        </p:attrNameLst>
                                      </p:cBhvr>
                                      <p:to>
                                        <p:strVal val="visible"/>
                                      </p:to>
                                    </p:set>
                                    <p:anim calcmode="lin" valueType="num">
                                      <p:cBhvr additive="base">
                                        <p:cTn id="4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wipe(down)">
                                      <p:cBhvr>
                                        <p:cTn id="51" dur="500"/>
                                        <p:tgtEl>
                                          <p:spTgt spid="46">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48">
                                            <p:txEl>
                                              <p:pRg st="0" end="0"/>
                                            </p:txEl>
                                          </p:spTgt>
                                        </p:tgtEl>
                                        <p:attrNameLst>
                                          <p:attrName>style.visibility</p:attrName>
                                        </p:attrNameLst>
                                      </p:cBhvr>
                                      <p:to>
                                        <p:strVal val="visible"/>
                                      </p:to>
                                    </p:set>
                                    <p:anim calcmode="lin" valueType="num">
                                      <p:cBhvr additive="base">
                                        <p:cTn id="5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fltVal val="0"/>
                                          </p:val>
                                        </p:tav>
                                        <p:tav tm="100000">
                                          <p:val>
                                            <p:strVal val="#ppt_h"/>
                                          </p:val>
                                        </p:tav>
                                      </p:tavLst>
                                    </p:anim>
                                    <p:animEffect transition="in" filter="fade">
                                      <p:cBhvr>
                                        <p:cTn id="62" dur="500"/>
                                        <p:tgtEl>
                                          <p:spTgt spid="50"/>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9">
                                            <p:txEl>
                                              <p:pRg st="0" end="0"/>
                                            </p:txEl>
                                          </p:spTgt>
                                        </p:tgtEl>
                                        <p:attrNameLst>
                                          <p:attrName>style.visibility</p:attrName>
                                        </p:attrNameLst>
                                      </p:cBhvr>
                                      <p:to>
                                        <p:strVal val="visible"/>
                                      </p:to>
                                    </p:set>
                                    <p:animEffect transition="in" filter="wipe(down)">
                                      <p:cBhvr>
                                        <p:cTn id="66" dur="500"/>
                                        <p:tgtEl>
                                          <p:spTgt spid="49">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51">
                                            <p:txEl>
                                              <p:pRg st="0" end="0"/>
                                            </p:txEl>
                                          </p:spTgt>
                                        </p:tgtEl>
                                        <p:attrNameLst>
                                          <p:attrName>style.visibility</p:attrName>
                                        </p:attrNameLst>
                                      </p:cBhvr>
                                      <p:to>
                                        <p:strVal val="visible"/>
                                      </p:to>
                                    </p:set>
                                    <p:anim calcmode="lin" valueType="num">
                                      <p:cBhvr additive="base">
                                        <p:cTn id="7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01">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2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8" name="Oval 17"/>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
        <p:nvSpPr>
          <p:cNvPr id="22" name="Picture Placeholder 7"/>
          <p:cNvSpPr>
            <a:spLocks noGrp="1"/>
          </p:cNvSpPr>
          <p:nvPr>
            <p:ph type="pic" sz="quarter" idx="10" hasCustomPrompt="1"/>
          </p:nvPr>
        </p:nvSpPr>
        <p:spPr>
          <a:xfrm>
            <a:off x="867991" y="2590800"/>
            <a:ext cx="1421516" cy="1421092"/>
          </a:xfrm>
          <a:prstGeom prst="roundRect">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3" name="Picture Placeholder 7"/>
          <p:cNvSpPr>
            <a:spLocks noGrp="1"/>
          </p:cNvSpPr>
          <p:nvPr>
            <p:ph type="pic" sz="quarter" idx="18" hasCustomPrompt="1"/>
          </p:nvPr>
        </p:nvSpPr>
        <p:spPr>
          <a:xfrm>
            <a:off x="2822643" y="2590800"/>
            <a:ext cx="1421516" cy="1421092"/>
          </a:xfrm>
          <a:prstGeom prst="roundRect">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0" name="Picture Placeholder 7"/>
          <p:cNvSpPr>
            <a:spLocks noGrp="1"/>
          </p:cNvSpPr>
          <p:nvPr>
            <p:ph type="pic" sz="quarter" idx="21" hasCustomPrompt="1"/>
          </p:nvPr>
        </p:nvSpPr>
        <p:spPr>
          <a:xfrm>
            <a:off x="4829092" y="2590800"/>
            <a:ext cx="1421516" cy="1421092"/>
          </a:xfrm>
          <a:prstGeom prst="roundRect">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1" name="Picture Placeholder 7"/>
          <p:cNvSpPr>
            <a:spLocks noGrp="1"/>
          </p:cNvSpPr>
          <p:nvPr>
            <p:ph type="pic" sz="quarter" idx="24" hasCustomPrompt="1"/>
          </p:nvPr>
        </p:nvSpPr>
        <p:spPr>
          <a:xfrm>
            <a:off x="6835350" y="2590800"/>
            <a:ext cx="1421516" cy="1421092"/>
          </a:xfrm>
          <a:prstGeom prst="roundRect">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bldP spid="23" grpId="0" animBg="1"/>
      <p:bldP spid="30" grpId="0" animBg="1"/>
      <p:bldP spid="31"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02">
    <p:spTree>
      <p:nvGrpSpPr>
        <p:cNvPr id="1" name=""/>
        <p:cNvGrpSpPr/>
        <p:nvPr/>
      </p:nvGrpSpPr>
      <p:grpSpPr>
        <a:xfrm>
          <a:off x="0" y="0"/>
          <a:ext cx="0" cy="0"/>
          <a:chOff x="0" y="0"/>
          <a:chExt cx="0" cy="0"/>
        </a:xfrm>
      </p:grpSpPr>
      <p:sp>
        <p:nvSpPr>
          <p:cNvPr id="4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48"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cxnSp>
        <p:nvCxnSpPr>
          <p:cNvPr id="51" name="Straight Line buttom"/>
          <p:cNvCxnSpPr/>
          <p:nvPr userDrawn="1"/>
        </p:nvCxnSpPr>
        <p:spPr>
          <a:xfrm>
            <a:off x="685800" y="3850057"/>
            <a:ext cx="7772400"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2" name="Oval 51"/>
          <p:cNvSpPr/>
          <p:nvPr userDrawn="1"/>
        </p:nvSpPr>
        <p:spPr>
          <a:xfrm>
            <a:off x="1464269" y="3760249"/>
            <a:ext cx="179616" cy="179616"/>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sp>
        <p:nvSpPr>
          <p:cNvPr id="53" name="Oval 52"/>
          <p:cNvSpPr/>
          <p:nvPr userDrawn="1"/>
        </p:nvSpPr>
        <p:spPr>
          <a:xfrm>
            <a:off x="3460212" y="3758661"/>
            <a:ext cx="179616" cy="179616"/>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lumMod val="50000"/>
                </a:schemeClr>
              </a:solidFill>
              <a:latin typeface="FontAwesome" pitchFamily="2" charset="0"/>
            </a:endParaRPr>
          </a:p>
        </p:txBody>
      </p:sp>
      <p:sp>
        <p:nvSpPr>
          <p:cNvPr id="54" name="Oval 53"/>
          <p:cNvSpPr/>
          <p:nvPr userDrawn="1"/>
        </p:nvSpPr>
        <p:spPr>
          <a:xfrm>
            <a:off x="5456155" y="3760249"/>
            <a:ext cx="179616" cy="179616"/>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lumMod val="75000"/>
                </a:schemeClr>
              </a:solidFill>
              <a:latin typeface="FontAwesome" pitchFamily="2" charset="0"/>
            </a:endParaRPr>
          </a:p>
        </p:txBody>
      </p:sp>
      <p:sp>
        <p:nvSpPr>
          <p:cNvPr id="55" name="Oval 54"/>
          <p:cNvSpPr/>
          <p:nvPr userDrawn="1"/>
        </p:nvSpPr>
        <p:spPr>
          <a:xfrm>
            <a:off x="7452097" y="3760249"/>
            <a:ext cx="179616" cy="179616"/>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a:endParaRPr lang="en-US" sz="2400" dirty="0">
              <a:solidFill>
                <a:schemeClr val="accent4">
                  <a:lumMod val="75000"/>
                </a:schemeClr>
              </a:solidFill>
              <a:latin typeface="FontAwesome" pitchFamily="2" charset="0"/>
            </a:endParaRPr>
          </a:p>
        </p:txBody>
      </p:sp>
      <p:sp>
        <p:nvSpPr>
          <p:cNvPr id="56" name="Up Arrow Callout 55"/>
          <p:cNvSpPr/>
          <p:nvPr userDrawn="1"/>
        </p:nvSpPr>
        <p:spPr>
          <a:xfrm flipV="1">
            <a:off x="2670469" y="2362200"/>
            <a:ext cx="1768646" cy="1358849"/>
          </a:xfrm>
          <a:prstGeom prst="upArrowCallout">
            <a:avLst>
              <a:gd name="adj1" fmla="val 30842"/>
              <a:gd name="adj2" fmla="val 15421"/>
              <a:gd name="adj3" fmla="val 12155"/>
              <a:gd name="adj4" fmla="val 8971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7"/>
          <p:cNvSpPr>
            <a:spLocks noGrp="1"/>
          </p:cNvSpPr>
          <p:nvPr>
            <p:ph type="pic" sz="quarter" idx="10" hasCustomPrompt="1"/>
          </p:nvPr>
        </p:nvSpPr>
        <p:spPr>
          <a:xfrm>
            <a:off x="954616" y="2491280"/>
            <a:ext cx="1177872" cy="1177521"/>
          </a:xfrm>
          <a:prstGeom prst="ellipse">
            <a:avLst/>
          </a:prstGeom>
          <a:ln w="28575">
            <a:solidFill>
              <a:schemeClr val="accent1"/>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58" name="Text Placeholder 3"/>
          <p:cNvSpPr>
            <a:spLocks noGrp="1"/>
          </p:cNvSpPr>
          <p:nvPr>
            <p:ph type="body" sz="half" idx="16"/>
          </p:nvPr>
        </p:nvSpPr>
        <p:spPr>
          <a:xfrm>
            <a:off x="2844034" y="2444864"/>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9" name="Text Placeholder 3"/>
          <p:cNvSpPr>
            <a:spLocks noGrp="1"/>
          </p:cNvSpPr>
          <p:nvPr>
            <p:ph type="body" sz="half" idx="15"/>
          </p:nvPr>
        </p:nvSpPr>
        <p:spPr>
          <a:xfrm>
            <a:off x="2703211" y="2800329"/>
            <a:ext cx="1703163" cy="64524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0" name="Up Arrow Callout 59"/>
          <p:cNvSpPr/>
          <p:nvPr userDrawn="1"/>
        </p:nvSpPr>
        <p:spPr>
          <a:xfrm flipV="1">
            <a:off x="6631804" y="2362200"/>
            <a:ext cx="1768646" cy="1358849"/>
          </a:xfrm>
          <a:prstGeom prst="upArrowCallout">
            <a:avLst>
              <a:gd name="adj1" fmla="val 30842"/>
              <a:gd name="adj2" fmla="val 15421"/>
              <a:gd name="adj3" fmla="val 12155"/>
              <a:gd name="adj4" fmla="val 89716"/>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Placeholder 3"/>
          <p:cNvSpPr>
            <a:spLocks noGrp="1"/>
          </p:cNvSpPr>
          <p:nvPr>
            <p:ph type="body" sz="half" idx="17"/>
          </p:nvPr>
        </p:nvSpPr>
        <p:spPr>
          <a:xfrm>
            <a:off x="6805369" y="2444864"/>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2" name="Text Placeholder 3"/>
          <p:cNvSpPr>
            <a:spLocks noGrp="1"/>
          </p:cNvSpPr>
          <p:nvPr>
            <p:ph type="body" sz="half" idx="18"/>
          </p:nvPr>
        </p:nvSpPr>
        <p:spPr>
          <a:xfrm>
            <a:off x="6664546" y="2797719"/>
            <a:ext cx="1703163" cy="64524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3" name="Up Arrow Callout 62"/>
          <p:cNvSpPr/>
          <p:nvPr userDrawn="1"/>
        </p:nvSpPr>
        <p:spPr>
          <a:xfrm>
            <a:off x="666550" y="4016462"/>
            <a:ext cx="1768646" cy="1358849"/>
          </a:xfrm>
          <a:prstGeom prst="upArrowCallout">
            <a:avLst>
              <a:gd name="adj1" fmla="val 30842"/>
              <a:gd name="adj2" fmla="val 15421"/>
              <a:gd name="adj3" fmla="val 12155"/>
              <a:gd name="adj4" fmla="val 8971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4" name="Text Placeholder 3"/>
          <p:cNvSpPr>
            <a:spLocks noGrp="1"/>
          </p:cNvSpPr>
          <p:nvPr>
            <p:ph type="body" sz="half" idx="19"/>
          </p:nvPr>
        </p:nvSpPr>
        <p:spPr>
          <a:xfrm>
            <a:off x="840115" y="4277528"/>
            <a:ext cx="1421516" cy="381730"/>
          </a:xfrm>
          <a:prstGeom prst="rect">
            <a:avLst/>
          </a:prstGeom>
        </p:spPr>
        <p:txBody>
          <a:bodyPr wrap="square" lIns="0" tIns="0" rIns="0" bIns="0" anchor="t">
            <a:noAutofit/>
          </a:bodyPr>
          <a:lstStyle>
            <a:lvl1pPr marL="0" indent="0" algn="ctr" rtl="1">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5" name="Text Placeholder 3"/>
          <p:cNvSpPr>
            <a:spLocks noGrp="1"/>
          </p:cNvSpPr>
          <p:nvPr>
            <p:ph type="body" sz="half" idx="20"/>
          </p:nvPr>
        </p:nvSpPr>
        <p:spPr>
          <a:xfrm>
            <a:off x="699292" y="4649633"/>
            <a:ext cx="1703163" cy="645246"/>
          </a:xfrm>
          <a:prstGeom prst="rect">
            <a:avLst/>
          </a:prstGeom>
        </p:spPr>
        <p:txBody>
          <a:bodyPr wrap="square" lIns="0" tIns="0" rIns="0" bIns="0" anchor="t">
            <a:noAutofit/>
          </a:bodyPr>
          <a:lstStyle>
            <a:lvl1pPr marL="0" indent="0" algn="ctr" rtl="1">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6" name="Up Arrow Callout 65"/>
          <p:cNvSpPr/>
          <p:nvPr userDrawn="1"/>
        </p:nvSpPr>
        <p:spPr>
          <a:xfrm>
            <a:off x="4668082" y="4016462"/>
            <a:ext cx="1768646" cy="1358849"/>
          </a:xfrm>
          <a:prstGeom prst="upArrowCallout">
            <a:avLst>
              <a:gd name="adj1" fmla="val 30842"/>
              <a:gd name="adj2" fmla="val 15421"/>
              <a:gd name="adj3" fmla="val 12155"/>
              <a:gd name="adj4" fmla="val 89716"/>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67" name="Text Placeholder 3"/>
          <p:cNvSpPr>
            <a:spLocks noGrp="1"/>
          </p:cNvSpPr>
          <p:nvPr>
            <p:ph type="body" sz="half" idx="21"/>
          </p:nvPr>
        </p:nvSpPr>
        <p:spPr>
          <a:xfrm>
            <a:off x="4841647" y="4267903"/>
            <a:ext cx="1421516" cy="381730"/>
          </a:xfrm>
          <a:prstGeom prst="rect">
            <a:avLst/>
          </a:prstGeom>
        </p:spPr>
        <p:txBody>
          <a:bodyPr wrap="square" lIns="0" tIns="0" rIns="0" bIns="0" anchor="t">
            <a:noAutofit/>
          </a:bodyPr>
          <a:lstStyle>
            <a:lvl1pPr marL="0" indent="0" algn="ctr" rtl="1">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8" name="Text Placeholder 3"/>
          <p:cNvSpPr>
            <a:spLocks noGrp="1"/>
          </p:cNvSpPr>
          <p:nvPr>
            <p:ph type="body" sz="half" idx="22"/>
          </p:nvPr>
        </p:nvSpPr>
        <p:spPr>
          <a:xfrm>
            <a:off x="4700824" y="4630383"/>
            <a:ext cx="1703163" cy="645246"/>
          </a:xfrm>
          <a:prstGeom prst="rect">
            <a:avLst/>
          </a:prstGeom>
        </p:spPr>
        <p:txBody>
          <a:bodyPr wrap="square" lIns="0" tIns="0" rIns="0" bIns="0" anchor="t">
            <a:noAutofit/>
          </a:bodyPr>
          <a:lstStyle>
            <a:lvl1pPr marL="0" indent="0" algn="ctr" rtl="1">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9" name="Picture Placeholder 7"/>
          <p:cNvSpPr>
            <a:spLocks noGrp="1"/>
          </p:cNvSpPr>
          <p:nvPr>
            <p:ph type="pic" sz="quarter" idx="23" hasCustomPrompt="1"/>
          </p:nvPr>
        </p:nvSpPr>
        <p:spPr>
          <a:xfrm>
            <a:off x="2950283" y="4049983"/>
            <a:ext cx="1177872" cy="1177521"/>
          </a:xfrm>
          <a:prstGeom prst="ellipse">
            <a:avLst/>
          </a:prstGeom>
          <a:ln w="28575">
            <a:solidFill>
              <a:schemeClr val="accent2"/>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70" name="Picture Placeholder 7"/>
          <p:cNvSpPr>
            <a:spLocks noGrp="1"/>
          </p:cNvSpPr>
          <p:nvPr>
            <p:ph type="pic" sz="quarter" idx="24" hasCustomPrompt="1"/>
          </p:nvPr>
        </p:nvSpPr>
        <p:spPr>
          <a:xfrm>
            <a:off x="7042777" y="4049983"/>
            <a:ext cx="1177872" cy="1177521"/>
          </a:xfrm>
          <a:prstGeom prst="ellipse">
            <a:avLst/>
          </a:prstGeom>
          <a:ln w="28575">
            <a:solidFill>
              <a:schemeClr val="accent4"/>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71" name="Picture Placeholder 7"/>
          <p:cNvSpPr>
            <a:spLocks noGrp="1"/>
          </p:cNvSpPr>
          <p:nvPr>
            <p:ph type="pic" sz="quarter" idx="25" hasCustomPrompt="1"/>
          </p:nvPr>
        </p:nvSpPr>
        <p:spPr>
          <a:xfrm>
            <a:off x="4950585" y="2491280"/>
            <a:ext cx="1177872" cy="1177521"/>
          </a:xfrm>
          <a:prstGeom prst="ellipse">
            <a:avLst/>
          </a:prstGeom>
          <a:ln w="28575">
            <a:solidFill>
              <a:schemeClr val="accent3"/>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27" name="Oval 26"/>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plus(in)">
                                      <p:cBhvr>
                                        <p:cTn id="15" dur="500"/>
                                        <p:tgtEl>
                                          <p:spTgt spid="51"/>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nodePh="1">
                                  <p:stCondLst>
                                    <p:cond delay="0"/>
                                  </p:stCondLst>
                                  <p:endCondLst>
                                    <p:cond evt="begin" delay="0">
                                      <p:tn val="35"/>
                                    </p:cond>
                                  </p:endCondLst>
                                  <p:childTnLst>
                                    <p:set>
                                      <p:cBhvr>
                                        <p:cTn id="36" dur="1" fill="hold">
                                          <p:stCondLst>
                                            <p:cond delay="0"/>
                                          </p:stCondLst>
                                        </p:cTn>
                                        <p:tgtEl>
                                          <p:spTgt spid="64">
                                            <p:txEl>
                                              <p:pRg st="0" end="0"/>
                                            </p:txEl>
                                          </p:spTgt>
                                        </p:tgtEl>
                                        <p:attrNameLst>
                                          <p:attrName>style.visibility</p:attrName>
                                        </p:attrNameLst>
                                      </p:cBhvr>
                                      <p:to>
                                        <p:strVal val="visible"/>
                                      </p:to>
                                    </p:set>
                                    <p:animEffect transition="in" filter="wipe(down)">
                                      <p:cBhvr>
                                        <p:cTn id="37" dur="500"/>
                                        <p:tgtEl>
                                          <p:spTgt spid="64">
                                            <p:txEl>
                                              <p:pRg st="0" end="0"/>
                                            </p:txEl>
                                          </p:spTgt>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wipe(down)">
                                      <p:cBhvr>
                                        <p:cTn id="41" dur="500"/>
                                        <p:tgtEl>
                                          <p:spTgt spid="65">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par>
                          <p:cTn id="54" fill="hold">
                            <p:stCondLst>
                              <p:cond delay="5000"/>
                            </p:stCondLst>
                            <p:childTnLst>
                              <p:par>
                                <p:cTn id="55" presetID="47"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anim calcmode="lin" valueType="num">
                                      <p:cBhvr>
                                        <p:cTn id="58" dur="500" fill="hold"/>
                                        <p:tgtEl>
                                          <p:spTgt spid="56"/>
                                        </p:tgtEl>
                                        <p:attrNameLst>
                                          <p:attrName>ppt_x</p:attrName>
                                        </p:attrNameLst>
                                      </p:cBhvr>
                                      <p:tavLst>
                                        <p:tav tm="0">
                                          <p:val>
                                            <p:strVal val="#ppt_x"/>
                                          </p:val>
                                        </p:tav>
                                        <p:tav tm="100000">
                                          <p:val>
                                            <p:strVal val="#ppt_x"/>
                                          </p:val>
                                        </p:tav>
                                      </p:tavLst>
                                    </p:anim>
                                    <p:anim calcmode="lin" valueType="num">
                                      <p:cBhvr>
                                        <p:cTn id="59" dur="500" fill="hold"/>
                                        <p:tgtEl>
                                          <p:spTgt spid="5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58">
                                            <p:txEl>
                                              <p:pRg st="0" end="0"/>
                                            </p:txEl>
                                          </p:spTgt>
                                        </p:tgtEl>
                                        <p:attrNameLst>
                                          <p:attrName>style.visibility</p:attrName>
                                        </p:attrNameLst>
                                      </p:cBhvr>
                                      <p:to>
                                        <p:strVal val="visible"/>
                                      </p:to>
                                    </p:set>
                                    <p:animEffect transition="in" filter="wipe(down)">
                                      <p:cBhvr>
                                        <p:cTn id="63" dur="500"/>
                                        <p:tgtEl>
                                          <p:spTgt spid="58">
                                            <p:txEl>
                                              <p:pRg st="0" end="0"/>
                                            </p:txEl>
                                          </p:spTgt>
                                        </p:tgtEl>
                                      </p:cBhvr>
                                    </p:animEffect>
                                  </p:childTnLst>
                                </p:cTn>
                              </p:par>
                            </p:childTnLst>
                          </p:cTn>
                        </p:par>
                        <p:par>
                          <p:cTn id="64" fill="hold">
                            <p:stCondLst>
                              <p:cond delay="60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59">
                                            <p:txEl>
                                              <p:pRg st="0" end="0"/>
                                            </p:txEl>
                                          </p:spTgt>
                                        </p:tgtEl>
                                        <p:attrNameLst>
                                          <p:attrName>style.visibility</p:attrName>
                                        </p:attrNameLst>
                                      </p:cBhvr>
                                      <p:to>
                                        <p:strVal val="visible"/>
                                      </p:to>
                                    </p:set>
                                    <p:animEffect transition="in" filter="wipe(down)">
                                      <p:cBhvr>
                                        <p:cTn id="67" dur="500"/>
                                        <p:tgtEl>
                                          <p:spTgt spid="59">
                                            <p:txEl>
                                              <p:pRg st="0" end="0"/>
                                            </p:txEl>
                                          </p:spTgt>
                                        </p:tgtEl>
                                      </p:cBhvr>
                                    </p:animEffect>
                                  </p:childTnLst>
                                </p:cTn>
                              </p:par>
                            </p:childTnLst>
                          </p:cTn>
                        </p:par>
                        <p:par>
                          <p:cTn id="68" fill="hold">
                            <p:stCondLst>
                              <p:cond delay="6500"/>
                            </p:stCondLst>
                            <p:childTnLst>
                              <p:par>
                                <p:cTn id="69" presetID="53"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childTnLst>
                          </p:cTn>
                        </p:par>
                        <p:par>
                          <p:cTn id="74" fill="hold">
                            <p:stCondLst>
                              <p:cond delay="7000"/>
                            </p:stCondLst>
                            <p:childTnLst>
                              <p:par>
                                <p:cTn id="75" presetID="53" presetClass="entr" presetSubtype="0" fill="hold" grpId="0" nodeType="after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anim calcmode="lin" valueType="num">
                                      <p:cBhvr>
                                        <p:cTn id="84" dur="500" fill="hold"/>
                                        <p:tgtEl>
                                          <p:spTgt spid="66"/>
                                        </p:tgtEl>
                                        <p:attrNameLst>
                                          <p:attrName>ppt_x</p:attrName>
                                        </p:attrNameLst>
                                      </p:cBhvr>
                                      <p:tavLst>
                                        <p:tav tm="0">
                                          <p:val>
                                            <p:strVal val="#ppt_x"/>
                                          </p:val>
                                        </p:tav>
                                        <p:tav tm="100000">
                                          <p:val>
                                            <p:strVal val="#ppt_x"/>
                                          </p:val>
                                        </p:tav>
                                      </p:tavLst>
                                    </p:anim>
                                    <p:anim calcmode="lin" valueType="num">
                                      <p:cBhvr>
                                        <p:cTn id="85" dur="500" fill="hold"/>
                                        <p:tgtEl>
                                          <p:spTgt spid="66"/>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7">
                                            <p:txEl>
                                              <p:pRg st="0" end="0"/>
                                            </p:txEl>
                                          </p:spTgt>
                                        </p:tgtEl>
                                        <p:attrNameLst>
                                          <p:attrName>style.visibility</p:attrName>
                                        </p:attrNameLst>
                                      </p:cBhvr>
                                      <p:to>
                                        <p:strVal val="visible"/>
                                      </p:to>
                                    </p:set>
                                    <p:animEffect transition="in" filter="wipe(down)">
                                      <p:cBhvr>
                                        <p:cTn id="89" dur="500"/>
                                        <p:tgtEl>
                                          <p:spTgt spid="67">
                                            <p:txEl>
                                              <p:pRg st="0" end="0"/>
                                            </p:txEl>
                                          </p:spTgt>
                                        </p:tgtEl>
                                      </p:cBhvr>
                                    </p:animEffect>
                                  </p:childTnLst>
                                </p:cTn>
                              </p:par>
                            </p:childTnLst>
                          </p:cTn>
                        </p:par>
                        <p:par>
                          <p:cTn id="90" fill="hold">
                            <p:stCondLst>
                              <p:cond delay="8500"/>
                            </p:stCondLst>
                            <p:childTnLst>
                              <p:par>
                                <p:cTn id="91" presetID="22" presetClass="entr" presetSubtype="4" fill="hold" grpId="0" nodeType="afterEffect" nodePh="1">
                                  <p:stCondLst>
                                    <p:cond delay="0"/>
                                  </p:stCondLst>
                                  <p:endCondLst>
                                    <p:cond evt="begin" delay="0">
                                      <p:tn val="91"/>
                                    </p:cond>
                                  </p:endCondLst>
                                  <p:childTnLst>
                                    <p:set>
                                      <p:cBhvr>
                                        <p:cTn id="92" dur="1" fill="hold">
                                          <p:stCondLst>
                                            <p:cond delay="0"/>
                                          </p:stCondLst>
                                        </p:cTn>
                                        <p:tgtEl>
                                          <p:spTgt spid="68">
                                            <p:txEl>
                                              <p:pRg st="0" end="0"/>
                                            </p:txEl>
                                          </p:spTgt>
                                        </p:tgtEl>
                                        <p:attrNameLst>
                                          <p:attrName>style.visibility</p:attrName>
                                        </p:attrNameLst>
                                      </p:cBhvr>
                                      <p:to>
                                        <p:strVal val="visible"/>
                                      </p:to>
                                    </p:set>
                                    <p:animEffect transition="in" filter="wipe(down)">
                                      <p:cBhvr>
                                        <p:cTn id="93" dur="500"/>
                                        <p:tgtEl>
                                          <p:spTgt spid="68">
                                            <p:txEl>
                                              <p:pRg st="0" end="0"/>
                                            </p:txEl>
                                          </p:spTgt>
                                        </p:tgtEl>
                                      </p:cBhvr>
                                    </p:animEffect>
                                  </p:childTnLst>
                                </p:cTn>
                              </p:par>
                            </p:childTnLst>
                          </p:cTn>
                        </p:par>
                        <p:par>
                          <p:cTn id="94" fill="hold">
                            <p:stCondLst>
                              <p:cond delay="9000"/>
                            </p:stCondLst>
                            <p:childTnLst>
                              <p:par>
                                <p:cTn id="95" presetID="53" presetClass="entr" presetSubtype="0"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childTnLst>
                          </p:cTn>
                        </p:par>
                        <p:par>
                          <p:cTn id="100" fill="hold">
                            <p:stCondLst>
                              <p:cond delay="9500"/>
                            </p:stCondLst>
                            <p:childTnLst>
                              <p:par>
                                <p:cTn id="101" presetID="53" presetClass="entr" presetSubtype="0" fill="hold" grpId="0" nodeType="after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p:cTn id="103" dur="500" fill="hold"/>
                                        <p:tgtEl>
                                          <p:spTgt spid="70"/>
                                        </p:tgtEl>
                                        <p:attrNameLst>
                                          <p:attrName>ppt_w</p:attrName>
                                        </p:attrNameLst>
                                      </p:cBhvr>
                                      <p:tavLst>
                                        <p:tav tm="0">
                                          <p:val>
                                            <p:fltVal val="0"/>
                                          </p:val>
                                        </p:tav>
                                        <p:tav tm="100000">
                                          <p:val>
                                            <p:strVal val="#ppt_w"/>
                                          </p:val>
                                        </p:tav>
                                      </p:tavLst>
                                    </p:anim>
                                    <p:anim calcmode="lin" valueType="num">
                                      <p:cBhvr>
                                        <p:cTn id="104" dur="500" fill="hold"/>
                                        <p:tgtEl>
                                          <p:spTgt spid="70"/>
                                        </p:tgtEl>
                                        <p:attrNameLst>
                                          <p:attrName>ppt_h</p:attrName>
                                        </p:attrNameLst>
                                      </p:cBhvr>
                                      <p:tavLst>
                                        <p:tav tm="0">
                                          <p:val>
                                            <p:fltVal val="0"/>
                                          </p:val>
                                        </p:tav>
                                        <p:tav tm="100000">
                                          <p:val>
                                            <p:strVal val="#ppt_h"/>
                                          </p:val>
                                        </p:tav>
                                      </p:tavLst>
                                    </p:anim>
                                    <p:animEffect transition="in" filter="fade">
                                      <p:cBhvr>
                                        <p:cTn id="105" dur="500"/>
                                        <p:tgtEl>
                                          <p:spTgt spid="70"/>
                                        </p:tgtEl>
                                      </p:cBhvr>
                                    </p:animEffect>
                                  </p:childTnLst>
                                </p:cTn>
                              </p:par>
                            </p:childTnLst>
                          </p:cTn>
                        </p:par>
                        <p:par>
                          <p:cTn id="106" fill="hold">
                            <p:stCondLst>
                              <p:cond delay="10000"/>
                            </p:stCondLst>
                            <p:childTnLst>
                              <p:par>
                                <p:cTn id="107" presetID="47" presetClass="entr" presetSubtype="0"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500"/>
                                        <p:tgtEl>
                                          <p:spTgt spid="60"/>
                                        </p:tgtEl>
                                      </p:cBhvr>
                                    </p:animEffect>
                                    <p:anim calcmode="lin" valueType="num">
                                      <p:cBhvr>
                                        <p:cTn id="110" dur="500" fill="hold"/>
                                        <p:tgtEl>
                                          <p:spTgt spid="60"/>
                                        </p:tgtEl>
                                        <p:attrNameLst>
                                          <p:attrName>ppt_x</p:attrName>
                                        </p:attrNameLst>
                                      </p:cBhvr>
                                      <p:tavLst>
                                        <p:tav tm="0">
                                          <p:val>
                                            <p:strVal val="#ppt_x"/>
                                          </p:val>
                                        </p:tav>
                                        <p:tav tm="100000">
                                          <p:val>
                                            <p:strVal val="#ppt_x"/>
                                          </p:val>
                                        </p:tav>
                                      </p:tavLst>
                                    </p:anim>
                                    <p:anim calcmode="lin" valueType="num">
                                      <p:cBhvr>
                                        <p:cTn id="111" dur="500" fill="hold"/>
                                        <p:tgtEl>
                                          <p:spTgt spid="60"/>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4" fill="hold" grpId="0" nodeType="afterEffect" nodePh="1">
                                  <p:stCondLst>
                                    <p:cond delay="0"/>
                                  </p:stCondLst>
                                  <p:endCondLst>
                                    <p:cond evt="begin" delay="0">
                                      <p:tn val="113"/>
                                    </p:cond>
                                  </p:end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wipe(down)">
                                      <p:cBhvr>
                                        <p:cTn id="115" dur="500"/>
                                        <p:tgtEl>
                                          <p:spTgt spid="61">
                                            <p:txEl>
                                              <p:pRg st="0" end="0"/>
                                            </p:txEl>
                                          </p:spTgt>
                                        </p:tgtEl>
                                      </p:cBhvr>
                                    </p:animEffect>
                                  </p:childTnLst>
                                </p:cTn>
                              </p:par>
                            </p:childTnLst>
                          </p:cTn>
                        </p:par>
                        <p:par>
                          <p:cTn id="116" fill="hold">
                            <p:stCondLst>
                              <p:cond delay="11000"/>
                            </p:stCondLst>
                            <p:childTnLst>
                              <p:par>
                                <p:cTn id="117" presetID="22" presetClass="entr" presetSubtype="4" fill="hold" grpId="0" nodeType="afterEffect" nodePh="1">
                                  <p:stCondLst>
                                    <p:cond delay="0"/>
                                  </p:stCondLst>
                                  <p:endCondLst>
                                    <p:cond evt="begin" delay="0">
                                      <p:tn val="117"/>
                                    </p:cond>
                                  </p:endCondLst>
                                  <p:childTnLst>
                                    <p:set>
                                      <p:cBhvr>
                                        <p:cTn id="118" dur="1" fill="hold">
                                          <p:stCondLst>
                                            <p:cond delay="0"/>
                                          </p:stCondLst>
                                        </p:cTn>
                                        <p:tgtEl>
                                          <p:spTgt spid="62">
                                            <p:txEl>
                                              <p:pRg st="0" end="0"/>
                                            </p:txEl>
                                          </p:spTgt>
                                        </p:tgtEl>
                                        <p:attrNameLst>
                                          <p:attrName>style.visibility</p:attrName>
                                        </p:attrNameLst>
                                      </p:cBhvr>
                                      <p:to>
                                        <p:strVal val="visible"/>
                                      </p:to>
                                    </p:set>
                                    <p:animEffect transition="in" filter="wipe(down)">
                                      <p:cBhvr>
                                        <p:cTn id="119"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2" grpId="0" animBg="1"/>
      <p:bldP spid="53" grpId="0" animBg="1"/>
      <p:bldP spid="54" grpId="0" animBg="1"/>
      <p:bldP spid="55" grpId="0" animBg="1"/>
      <p:bldP spid="56" grpId="0" animBg="1"/>
      <p:bldP spid="57" grpId="0" animBg="1"/>
      <p:bldP spid="5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wipe(down)">
                      <p:cBhvr>
                        <p:cTn dur="500"/>
                        <p:tgtEl>
                          <p:spTgt spid="58"/>
                        </p:tgtEl>
                      </p:cBhvr>
                    </p:animEffect>
                  </p:childTnLst>
                </p:cTn>
              </p:par>
            </p:tnLst>
          </p:tmpl>
        </p:tmplLst>
      </p:bldP>
      <p:bldP spid="5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wipe(down)">
                      <p:cBhvr>
                        <p:cTn dur="500"/>
                        <p:tgtEl>
                          <p:spTgt spid="59"/>
                        </p:tgtEl>
                      </p:cBhvr>
                    </p:animEffect>
                  </p:childTnLst>
                </p:cTn>
              </p:par>
            </p:tnLst>
          </p:tmpl>
        </p:tmplLst>
      </p:bldP>
      <p:bldP spid="60" grpId="0" animBg="1"/>
      <p:bldP spid="6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wipe(down)">
                      <p:cBhvr>
                        <p:cTn dur="500"/>
                        <p:tgtEl>
                          <p:spTgt spid="61"/>
                        </p:tgtEl>
                      </p:cBhvr>
                    </p:animEffect>
                  </p:childTnLst>
                </p:cTn>
              </p:par>
            </p:tnLst>
          </p:tmpl>
        </p:tmplLst>
      </p:bldP>
      <p:bldP spid="6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Effect transition="in" filter="wipe(down)">
                      <p:cBhvr>
                        <p:cTn dur="500"/>
                        <p:tgtEl>
                          <p:spTgt spid="62"/>
                        </p:tgtEl>
                      </p:cBhvr>
                    </p:animEffect>
                  </p:childTnLst>
                </p:cTn>
              </p:par>
            </p:tnLst>
          </p:tmpl>
        </p:tmplLst>
      </p:bldP>
      <p:bldP spid="63" grpId="0" animBg="1"/>
      <p:bldP spid="6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Effect transition="in" filter="wipe(down)">
                      <p:cBhvr>
                        <p:cTn dur="500"/>
                        <p:tgtEl>
                          <p:spTgt spid="64"/>
                        </p:tgtEl>
                      </p:cBhvr>
                    </p:animEffect>
                  </p:childTnLst>
                </p:cTn>
              </p:par>
            </p:tnLst>
          </p:tmpl>
        </p:tmplLst>
      </p:bldP>
      <p:bldP spid="6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Effect transition="in" filter="wipe(down)">
                      <p:cBhvr>
                        <p:cTn dur="500"/>
                        <p:tgtEl>
                          <p:spTgt spid="65"/>
                        </p:tgtEl>
                      </p:cBhvr>
                    </p:animEffect>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8"/>
                        </p:tgtEl>
                        <p:attrNameLst>
                          <p:attrName>style.visibility</p:attrName>
                        </p:attrNameLst>
                      </p:cBhvr>
                      <p:to>
                        <p:strVal val="visible"/>
                      </p:to>
                    </p:set>
                    <p:animEffect transition="in" filter="wipe(down)">
                      <p:cBhvr>
                        <p:cTn dur="500"/>
                        <p:tgtEl>
                          <p:spTgt spid="68"/>
                        </p:tgtEl>
                      </p:cBhvr>
                    </p:animEffect>
                  </p:childTnLst>
                </p:cTn>
              </p:par>
            </p:tnLst>
          </p:tmpl>
        </p:tmplLst>
      </p:bldP>
      <p:bldP spid="69" grpId="0" animBg="1"/>
      <p:bldP spid="70" grpId="0" animBg="1"/>
      <p:bldP spid="71"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03">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75000"/>
                    <a:lumOff val="25000"/>
                  </a:schemeClr>
                </a:solidFill>
              </a:defRPr>
            </a:lvl1pPr>
          </a:lstStyle>
          <a:p>
            <a:r>
              <a:rPr lang="en-US" dirty="0" smtClean="0"/>
              <a:t>Click To Edit Master Title Style</a:t>
            </a:r>
            <a:endParaRPr lang="en-US" dirty="0"/>
          </a:p>
        </p:txBody>
      </p:sp>
      <p:sp>
        <p:nvSpPr>
          <p:cNvPr id="1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6" name="Text Placeholder 3"/>
          <p:cNvSpPr>
            <a:spLocks noGrp="1"/>
          </p:cNvSpPr>
          <p:nvPr>
            <p:ph type="body" sz="half" idx="16"/>
          </p:nvPr>
        </p:nvSpPr>
        <p:spPr>
          <a:xfrm>
            <a:off x="1275292" y="4428483"/>
            <a:ext cx="1421516" cy="381730"/>
          </a:xfrm>
          <a:prstGeom prst="rect">
            <a:avLst/>
          </a:prstGeom>
        </p:spPr>
        <p:txBody>
          <a:bodyPr wrap="squar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9" name="Picture Placeholder 7"/>
          <p:cNvSpPr>
            <a:spLocks noGrp="1"/>
          </p:cNvSpPr>
          <p:nvPr>
            <p:ph type="pic" sz="quarter" idx="10" hasCustomPrompt="1"/>
          </p:nvPr>
        </p:nvSpPr>
        <p:spPr>
          <a:xfrm>
            <a:off x="1069342" y="2514600"/>
            <a:ext cx="1833416" cy="1832870"/>
          </a:xfrm>
          <a:prstGeom prst="diamond">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0" name="Text Placeholder 3"/>
          <p:cNvSpPr>
            <a:spLocks noGrp="1"/>
          </p:cNvSpPr>
          <p:nvPr>
            <p:ph type="body" sz="half" idx="17"/>
          </p:nvPr>
        </p:nvSpPr>
        <p:spPr>
          <a:xfrm>
            <a:off x="2565267" y="2865265"/>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1" name="Picture Placeholder 7"/>
          <p:cNvSpPr>
            <a:spLocks noGrp="1"/>
          </p:cNvSpPr>
          <p:nvPr>
            <p:ph type="pic" sz="quarter" idx="18" hasCustomPrompt="1"/>
          </p:nvPr>
        </p:nvSpPr>
        <p:spPr>
          <a:xfrm>
            <a:off x="2359591" y="3275870"/>
            <a:ext cx="1833416" cy="1832870"/>
          </a:xfrm>
          <a:prstGeom prst="diamond">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2" name="Text Placeholder 3"/>
          <p:cNvSpPr>
            <a:spLocks noGrp="1"/>
          </p:cNvSpPr>
          <p:nvPr>
            <p:ph type="body" sz="half" idx="20"/>
          </p:nvPr>
        </p:nvSpPr>
        <p:spPr>
          <a:xfrm>
            <a:off x="3864376" y="4428483"/>
            <a:ext cx="1421516" cy="381730"/>
          </a:xfrm>
          <a:prstGeom prst="rect">
            <a:avLst/>
          </a:prstGeom>
        </p:spPr>
        <p:txBody>
          <a:bodyPr wrap="squar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3" name="Picture Placeholder 7"/>
          <p:cNvSpPr>
            <a:spLocks noGrp="1"/>
          </p:cNvSpPr>
          <p:nvPr>
            <p:ph type="pic" sz="quarter" idx="21" hasCustomPrompt="1"/>
          </p:nvPr>
        </p:nvSpPr>
        <p:spPr>
          <a:xfrm>
            <a:off x="3649840" y="2514600"/>
            <a:ext cx="1833416" cy="1832870"/>
          </a:xfrm>
          <a:prstGeom prst="diamond">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4" name="Text Placeholder 3"/>
          <p:cNvSpPr>
            <a:spLocks noGrp="1"/>
          </p:cNvSpPr>
          <p:nvPr>
            <p:ph type="body" sz="half" idx="23"/>
          </p:nvPr>
        </p:nvSpPr>
        <p:spPr>
          <a:xfrm>
            <a:off x="5155576" y="2865265"/>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Picture Placeholder 7"/>
          <p:cNvSpPr>
            <a:spLocks noGrp="1"/>
          </p:cNvSpPr>
          <p:nvPr>
            <p:ph type="pic" sz="quarter" idx="24" hasCustomPrompt="1"/>
          </p:nvPr>
        </p:nvSpPr>
        <p:spPr>
          <a:xfrm>
            <a:off x="4940089" y="3275870"/>
            <a:ext cx="1833416" cy="1832870"/>
          </a:xfrm>
          <a:prstGeom prst="diamond">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25"/>
          </p:nvPr>
        </p:nvSpPr>
        <p:spPr>
          <a:xfrm>
            <a:off x="6436288" y="4428483"/>
            <a:ext cx="1421516" cy="381730"/>
          </a:xfrm>
          <a:prstGeom prst="rect">
            <a:avLst/>
          </a:prstGeom>
        </p:spPr>
        <p:txBody>
          <a:bodyPr wrap="square" lIns="0" tIns="0" rIns="0" bIns="0" anchor="t">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7" name="Picture Placeholder 7"/>
          <p:cNvSpPr>
            <a:spLocks noGrp="1"/>
          </p:cNvSpPr>
          <p:nvPr>
            <p:ph type="pic" sz="quarter" idx="26" hasCustomPrompt="1"/>
          </p:nvPr>
        </p:nvSpPr>
        <p:spPr>
          <a:xfrm>
            <a:off x="6230338" y="2514600"/>
            <a:ext cx="1833416" cy="1832870"/>
          </a:xfrm>
          <a:prstGeom prst="diamond">
            <a:avLst/>
          </a:prstGeom>
          <a:ln w="28575">
            <a:solidFill>
              <a:schemeClr val="accent5"/>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8" name="Oval 17"/>
          <p:cNvSpPr/>
          <p:nvPr userDrawn="1"/>
        </p:nvSpPr>
        <p:spPr>
          <a:xfrm>
            <a:off x="389623" y="6187891"/>
            <a:ext cx="288035" cy="288035"/>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4"/>
          <p:cNvSpPr>
            <a:spLocks noGrp="1"/>
          </p:cNvSpPr>
          <p:nvPr>
            <p:ph type="sldNum" sz="quarter" idx="12"/>
          </p:nvPr>
        </p:nvSpPr>
        <p:spPr>
          <a:xfrm>
            <a:off x="304800" y="6194590"/>
            <a:ext cx="457681" cy="274637"/>
          </a:xfrm>
          <a:prstGeom prst="rect">
            <a:avLst/>
          </a:prstGeom>
        </p:spPr>
        <p:txBody>
          <a:bodyPr anchor="ctr"/>
          <a:lstStyle>
            <a:lvl1pPr algn="ctr">
              <a:defRPr sz="1000" b="1">
                <a:solidFill>
                  <a:schemeClr val="tx1">
                    <a:lumMod val="25000"/>
                    <a:lumOff val="75000"/>
                  </a:schemeClr>
                </a:solidFill>
              </a:defRPr>
            </a:lvl1pPr>
          </a:lstStyle>
          <a:p>
            <a:fld id="{C136B7D2-B98C-44FD-8D04-7EC62A564975}"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down)">
                                      <p:cBhvr>
                                        <p:cTn id="31" dur="500"/>
                                        <p:tgtEl>
                                          <p:spTgt spid="30">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down)">
                                      <p:cBhvr>
                                        <p:cTn id="41" dur="500"/>
                                        <p:tgtEl>
                                          <p:spTgt spid="32">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wipe(down)">
                                      <p:cBhvr>
                                        <p:cTn id="51" dur="500"/>
                                        <p:tgtEl>
                                          <p:spTgt spid="34">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36">
                                            <p:txEl>
                                              <p:pRg st="0" end="0"/>
                                            </p:txEl>
                                          </p:spTgt>
                                        </p:tgtEl>
                                        <p:attrNameLst>
                                          <p:attrName>style.visibility</p:attrName>
                                        </p:attrNameLst>
                                      </p:cBhvr>
                                      <p:to>
                                        <p:strVal val="visible"/>
                                      </p:to>
                                    </p:set>
                                    <p:animEffect transition="in" filter="wipe(down)">
                                      <p:cBhvr>
                                        <p:cTn id="6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4" r:id="rId1"/>
    <p:sldLayoutId id="2147483772" r:id="rId2"/>
    <p:sldLayoutId id="2147483734" r:id="rId3"/>
    <p:sldLayoutId id="2147483695" r:id="rId4"/>
    <p:sldLayoutId id="2147483781" r:id="rId5"/>
    <p:sldLayoutId id="2147483766" r:id="rId6"/>
    <p:sldLayoutId id="2147483790" r:id="rId7"/>
    <p:sldLayoutId id="2147483767" r:id="rId8"/>
    <p:sldLayoutId id="2147483768" r:id="rId9"/>
    <p:sldLayoutId id="2147483769" r:id="rId10"/>
    <p:sldLayoutId id="2147483770" r:id="rId11"/>
    <p:sldLayoutId id="2147483752" r:id="rId12"/>
    <p:sldLayoutId id="2147483771" r:id="rId13"/>
    <p:sldLayoutId id="2147483773" r:id="rId14"/>
    <p:sldLayoutId id="2147483791" r:id="rId15"/>
    <p:sldLayoutId id="2147483748" r:id="rId16"/>
    <p:sldLayoutId id="2147483786" r:id="rId17"/>
    <p:sldLayoutId id="2147483754" r:id="rId18"/>
    <p:sldLayoutId id="2147483755" r:id="rId19"/>
    <p:sldLayoutId id="2147483756" r:id="rId20"/>
    <p:sldLayoutId id="2147483757" r:id="rId21"/>
    <p:sldLayoutId id="2147483765" r:id="rId22"/>
    <p:sldLayoutId id="2147483758" r:id="rId23"/>
    <p:sldLayoutId id="2147483759" r:id="rId24"/>
    <p:sldLayoutId id="2147483760" r:id="rId25"/>
    <p:sldLayoutId id="2147483785" r:id="rId26"/>
    <p:sldLayoutId id="2147483761" r:id="rId27"/>
    <p:sldLayoutId id="2147483787" r:id="rId28"/>
    <p:sldLayoutId id="2147483794" r:id="rId29"/>
    <p:sldLayoutId id="2147483795" r:id="rId30"/>
    <p:sldLayoutId id="2147483762" r:id="rId31"/>
    <p:sldLayoutId id="2147483788" r:id="rId32"/>
    <p:sldLayoutId id="2147483789" r:id="rId33"/>
    <p:sldLayoutId id="2147483753" r:id="rId34"/>
    <p:sldLayoutId id="2147483763" r:id="rId35"/>
    <p:sldLayoutId id="2147483749" r:id="rId36"/>
    <p:sldLayoutId id="2147483750" r:id="rId37"/>
    <p:sldLayoutId id="2147483751" r:id="rId38"/>
    <p:sldLayoutId id="2147483774" r:id="rId39"/>
    <p:sldLayoutId id="2147483775" r:id="rId40"/>
    <p:sldLayoutId id="2147483776" r:id="rId41"/>
    <p:sldLayoutId id="2147483777" r:id="rId42"/>
    <p:sldLayoutId id="2147483778" r:id="rId43"/>
    <p:sldLayoutId id="2147483779" r:id="rId44"/>
    <p:sldLayoutId id="2147483780" r:id="rId45"/>
    <p:sldLayoutId id="2147483783" r:id="rId46"/>
    <p:sldLayoutId id="2147483793" r:id="rId47"/>
    <p:sldLayoutId id="2147483796" r:id="rId4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hyperlink" Target="http://www.deltaoutsourcegroup.com/" TargetMode="External"/><Relationship Id="rId3" Type="http://schemas.openxmlformats.org/officeDocument/2006/relationships/image" Target="../media/image43.png"/><Relationship Id="rId7" Type="http://schemas.openxmlformats.org/officeDocument/2006/relationships/hyperlink" Target="mailto:sales@deltaoutsourcegroup.com" TargetMode="External"/><Relationship Id="rId2" Type="http://schemas.openxmlformats.org/officeDocument/2006/relationships/image" Target="../media/image42.png"/><Relationship Id="rId1" Type="http://schemas.openxmlformats.org/officeDocument/2006/relationships/slideLayout" Target="../slideLayouts/slideLayout48.xml"/><Relationship Id="rId6" Type="http://schemas.openxmlformats.org/officeDocument/2006/relationships/image" Target="../media/image46.jpeg"/><Relationship Id="rId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471" b="1471"/>
          <a:stretch>
            <a:fillRect/>
          </a:stretch>
        </p:blipFill>
        <p:spPr/>
      </p:pic>
      <p:sp>
        <p:nvSpPr>
          <p:cNvPr id="20" name="Rounded Rectangle 19"/>
          <p:cNvSpPr/>
          <p:nvPr/>
        </p:nvSpPr>
        <p:spPr>
          <a:xfrm>
            <a:off x="1004337" y="1143000"/>
            <a:ext cx="7322909" cy="4724400"/>
          </a:xfrm>
          <a:prstGeom prst="roundRect">
            <a:avLst>
              <a:gd name="adj" fmla="val 4263"/>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18"/>
          <p:cNvGrpSpPr/>
          <p:nvPr/>
        </p:nvGrpSpPr>
        <p:grpSpPr>
          <a:xfrm>
            <a:off x="3717521" y="2194473"/>
            <a:ext cx="1708958" cy="1077320"/>
            <a:chOff x="1806864" y="1016361"/>
            <a:chExt cx="1843424" cy="921712"/>
          </a:xfrm>
          <a:solidFill>
            <a:schemeClr val="accent1">
              <a:lumMod val="40000"/>
              <a:lumOff val="60000"/>
              <a:alpha val="5000"/>
            </a:schemeClr>
          </a:solidFill>
        </p:grpSpPr>
        <p:sp>
          <p:nvSpPr>
            <p:cNvPr id="22" name="Right Triangle 21"/>
            <p:cNvSpPr/>
            <p:nvPr/>
          </p:nvSpPr>
          <p:spPr>
            <a:xfrm>
              <a:off x="2728576" y="1016361"/>
              <a:ext cx="921712" cy="9217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p:cNvSpPr/>
            <p:nvPr/>
          </p:nvSpPr>
          <p:spPr>
            <a:xfrm flipH="1">
              <a:off x="1806864" y="1016361"/>
              <a:ext cx="921712" cy="9217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97" y="1359490"/>
            <a:ext cx="7315215" cy="1371603"/>
          </a:xfrm>
          <a:prstGeom prst="rect">
            <a:avLst/>
          </a:prstGeom>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996332" y="3305694"/>
            <a:ext cx="11430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695922" y="3305694"/>
            <a:ext cx="11430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596412" y="3314913"/>
            <a:ext cx="11430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4" descr="http://www.textalibrarian.com/mobileref/wp-content/uploads/2013/10/customer-service.jp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5677" y="3293020"/>
            <a:ext cx="11430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8" descr="http://nchchonors.org/wp-content/uploads/2013/12/results.jp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6167" y="3305694"/>
            <a:ext cx="11430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3530" b="23530"/>
          <a:stretch>
            <a:fillRect/>
          </a:stretch>
        </p:blipFill>
        <p:spPr/>
      </p:pic>
      <p:sp>
        <p:nvSpPr>
          <p:cNvPr id="31" name="Sev01"/>
          <p:cNvSpPr/>
          <p:nvPr/>
        </p:nvSpPr>
        <p:spPr>
          <a:xfrm>
            <a:off x="654724" y="3977641"/>
            <a:ext cx="1027744" cy="1027742"/>
          </a:xfrm>
          <a:prstGeom prst="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1">
                  <a:lumMod val="50000"/>
                </a:schemeClr>
              </a:solidFill>
              <a:latin typeface="FontAwesome" pitchFamily="2" charset="0"/>
            </a:endParaRPr>
          </a:p>
        </p:txBody>
      </p:sp>
      <p:sp>
        <p:nvSpPr>
          <p:cNvPr id="20" name="Title 26"/>
          <p:cNvSpPr>
            <a:spLocks noGrp="1"/>
          </p:cNvSpPr>
          <p:nvPr>
            <p:ph type="title"/>
          </p:nvPr>
        </p:nvSpPr>
        <p:spPr/>
        <p:txBody>
          <a:bodyPr/>
          <a:lstStyle/>
          <a:p>
            <a:r>
              <a:rPr lang="en-US" dirty="0" smtClean="0"/>
              <a:t>Extraordinary Service</a:t>
            </a:r>
            <a:endParaRPr lang="en-US" dirty="0"/>
          </a:p>
        </p:txBody>
      </p:sp>
      <p:sp>
        <p:nvSpPr>
          <p:cNvPr id="21" name="Text Placeholder 29"/>
          <p:cNvSpPr>
            <a:spLocks noGrp="1"/>
          </p:cNvSpPr>
          <p:nvPr>
            <p:ph type="body" sz="half" idx="2"/>
          </p:nvPr>
        </p:nvSpPr>
        <p:spPr/>
        <p:txBody>
          <a:bodyPr/>
          <a:lstStyle/>
          <a:p>
            <a:r>
              <a:rPr lang="en-US" dirty="0" smtClean="0"/>
              <a:t>The Client Experience</a:t>
            </a:r>
            <a:endParaRPr lang="en-US" dirty="0"/>
          </a:p>
        </p:txBody>
      </p:sp>
      <p:sp>
        <p:nvSpPr>
          <p:cNvPr id="26" name="Sev04"/>
          <p:cNvSpPr/>
          <p:nvPr/>
        </p:nvSpPr>
        <p:spPr>
          <a:xfrm>
            <a:off x="4725867" y="3977641"/>
            <a:ext cx="1027744" cy="1027742"/>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latin typeface="FontAwesome" pitchFamily="2" charset="0"/>
            </a:endParaRPr>
          </a:p>
        </p:txBody>
      </p:sp>
      <p:sp>
        <p:nvSpPr>
          <p:cNvPr id="22" name="Slide Number Placeholder 24"/>
          <p:cNvSpPr>
            <a:spLocks noGrp="1"/>
          </p:cNvSpPr>
          <p:nvPr>
            <p:ph type="sldNum" sz="quarter" idx="12"/>
          </p:nvPr>
        </p:nvSpPr>
        <p:spPr/>
        <p:txBody>
          <a:bodyPr/>
          <a:lstStyle/>
          <a:p>
            <a:fld id="{C136B7D2-B98C-44FD-8D04-7EC62A564975}" type="slidenum">
              <a:rPr lang="en-US" smtClean="0"/>
              <a:pPr/>
              <a:t>10</a:t>
            </a:fld>
            <a:endParaRPr lang="en-US" dirty="0"/>
          </a:p>
        </p:txBody>
      </p:sp>
      <p:sp>
        <p:nvSpPr>
          <p:cNvPr id="33" name="Sev03"/>
          <p:cNvSpPr/>
          <p:nvPr/>
        </p:nvSpPr>
        <p:spPr>
          <a:xfrm>
            <a:off x="3386706" y="3977641"/>
            <a:ext cx="1027744" cy="1027742"/>
          </a:xfrm>
          <a:prstGeom prst="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46" name="Sev04"/>
          <p:cNvSpPr/>
          <p:nvPr/>
        </p:nvSpPr>
        <p:spPr>
          <a:xfrm>
            <a:off x="7461532" y="3977641"/>
            <a:ext cx="1027744" cy="1027742"/>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latin typeface="FontAwesome" pitchFamily="2" charset="0"/>
            </a:endParaRPr>
          </a:p>
        </p:txBody>
      </p:sp>
      <p:sp>
        <p:nvSpPr>
          <p:cNvPr id="47" name="Freeform 22"/>
          <p:cNvSpPr>
            <a:spLocks noEditPoints="1"/>
          </p:cNvSpPr>
          <p:nvPr/>
        </p:nvSpPr>
        <p:spPr bwMode="auto">
          <a:xfrm>
            <a:off x="904989" y="4242246"/>
            <a:ext cx="527213" cy="459069"/>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Sev02"/>
          <p:cNvSpPr/>
          <p:nvPr/>
        </p:nvSpPr>
        <p:spPr>
          <a:xfrm>
            <a:off x="2047545" y="3977641"/>
            <a:ext cx="1027744" cy="1027742"/>
          </a:xfrm>
          <a:prstGeom prst="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accent2">
                  <a:lumMod val="50000"/>
                </a:schemeClr>
              </a:solidFill>
              <a:latin typeface="FontAwesome" pitchFamily="2" charset="0"/>
            </a:endParaRPr>
          </a:p>
        </p:txBody>
      </p:sp>
      <p:sp>
        <p:nvSpPr>
          <p:cNvPr id="48" name="Freeform 135"/>
          <p:cNvSpPr>
            <a:spLocks noEditPoints="1"/>
          </p:cNvSpPr>
          <p:nvPr/>
        </p:nvSpPr>
        <p:spPr bwMode="auto">
          <a:xfrm>
            <a:off x="5015759" y="4244192"/>
            <a:ext cx="447957" cy="419605"/>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ooter Text"/>
          <p:cNvSpPr txBox="1"/>
          <p:nvPr/>
        </p:nvSpPr>
        <p:spPr>
          <a:xfrm>
            <a:off x="586980" y="5639954"/>
            <a:ext cx="7970041" cy="507831"/>
          </a:xfrm>
          <a:prstGeom prst="rect">
            <a:avLst/>
          </a:prstGeom>
          <a:noFill/>
        </p:spPr>
        <p:txBody>
          <a:bodyPr wrap="square" lIns="0" tIns="0" rIns="0" bIns="0" rtlCol="0">
            <a:spAutoFit/>
          </a:bodyPr>
          <a:lstStyle/>
          <a:p>
            <a:pPr algn="ctr"/>
            <a:r>
              <a:rPr lang="en-US" sz="1100" dirty="0">
                <a:solidFill>
                  <a:schemeClr val="tx1">
                    <a:lumMod val="50000"/>
                    <a:lumOff val="50000"/>
                  </a:schemeClr>
                </a:solidFill>
              </a:rPr>
              <a:t>We constantly </a:t>
            </a:r>
            <a:r>
              <a:rPr lang="en-US" sz="1100" dirty="0" smtClean="0">
                <a:solidFill>
                  <a:schemeClr val="tx1">
                    <a:lumMod val="50000"/>
                    <a:lumOff val="50000"/>
                  </a:schemeClr>
                </a:solidFill>
              </a:rPr>
              <a:t>strive </a:t>
            </a:r>
            <a:r>
              <a:rPr lang="en-US" sz="1100" dirty="0">
                <a:solidFill>
                  <a:schemeClr val="tx1">
                    <a:lumMod val="50000"/>
                    <a:lumOff val="50000"/>
                  </a:schemeClr>
                </a:solidFill>
              </a:rPr>
              <a:t>to improve our relationships with our clients with the ultimate goal of creating long lasting partnerships.  We </a:t>
            </a:r>
            <a:r>
              <a:rPr lang="en-US" sz="1100" dirty="0" smtClean="0">
                <a:solidFill>
                  <a:schemeClr val="tx1">
                    <a:lumMod val="50000"/>
                    <a:lumOff val="50000"/>
                  </a:schemeClr>
                </a:solidFill>
              </a:rPr>
              <a:t> </a:t>
            </a:r>
            <a:r>
              <a:rPr lang="en-US" sz="1100" dirty="0">
                <a:solidFill>
                  <a:schemeClr val="tx1">
                    <a:lumMod val="50000"/>
                    <a:lumOff val="50000"/>
                  </a:schemeClr>
                </a:solidFill>
              </a:rPr>
              <a:t>focus on ensuring the needs of our clients are being exceeded today, but also work proactively on communication and process improvements to ensure Delta Outsource Group always provides the best in class Client Experience.</a:t>
            </a:r>
          </a:p>
        </p:txBody>
      </p:sp>
      <p:sp>
        <p:nvSpPr>
          <p:cNvPr id="37" name="Sev04"/>
          <p:cNvSpPr/>
          <p:nvPr/>
        </p:nvSpPr>
        <p:spPr>
          <a:xfrm>
            <a:off x="6065028" y="3977641"/>
            <a:ext cx="1027744" cy="1027742"/>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latin typeface="FontAwesome" pitchFamily="2" charset="0"/>
            </a:endParaRPr>
          </a:p>
        </p:txBody>
      </p:sp>
      <p:sp>
        <p:nvSpPr>
          <p:cNvPr id="34" name="Freeform 178"/>
          <p:cNvSpPr>
            <a:spLocks noEditPoints="1"/>
          </p:cNvSpPr>
          <p:nvPr/>
        </p:nvSpPr>
        <p:spPr bwMode="auto">
          <a:xfrm>
            <a:off x="2309057" y="4301443"/>
            <a:ext cx="504720" cy="38013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Text Placeholder 3"/>
          <p:cNvSpPr txBox="1">
            <a:spLocks/>
          </p:cNvSpPr>
          <p:nvPr/>
        </p:nvSpPr>
        <p:spPr>
          <a:xfrm>
            <a:off x="635596" y="5072778"/>
            <a:ext cx="1065997" cy="16927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1" i="0" u="none" strike="noStrike" kern="1200" cap="none" spc="0" normalizeH="0" baseline="0" noProof="0" dirty="0" smtClean="0">
                <a:ln>
                  <a:noFill/>
                </a:ln>
                <a:solidFill>
                  <a:schemeClr val="accent1"/>
                </a:solidFill>
                <a:effectLst/>
                <a:uLnTx/>
                <a:uFillTx/>
                <a:latin typeface="+mj-lt"/>
                <a:ea typeface="+mn-ea"/>
                <a:cs typeface="+mn-cs"/>
              </a:rPr>
              <a:t>Communication</a:t>
            </a:r>
          </a:p>
        </p:txBody>
      </p:sp>
      <p:sp>
        <p:nvSpPr>
          <p:cNvPr id="25" name="Text Placeholder 3"/>
          <p:cNvSpPr txBox="1">
            <a:spLocks/>
          </p:cNvSpPr>
          <p:nvPr/>
        </p:nvSpPr>
        <p:spPr>
          <a:xfrm>
            <a:off x="2309057" y="5070319"/>
            <a:ext cx="509755" cy="16927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1" i="0" u="none" strike="noStrike" kern="1200" cap="none" spc="0" normalizeH="0" baseline="0" noProof="0" dirty="0" smtClean="0">
                <a:ln>
                  <a:noFill/>
                </a:ln>
                <a:solidFill>
                  <a:schemeClr val="accent2"/>
                </a:solidFill>
                <a:effectLst/>
                <a:uLnTx/>
                <a:uFillTx/>
                <a:latin typeface="+mj-lt"/>
                <a:ea typeface="+mn-ea"/>
                <a:cs typeface="+mn-cs"/>
              </a:rPr>
              <a:t>Results</a:t>
            </a:r>
          </a:p>
        </p:txBody>
      </p:sp>
      <p:sp>
        <p:nvSpPr>
          <p:cNvPr id="27" name="Text Placeholder 3"/>
          <p:cNvSpPr txBox="1">
            <a:spLocks/>
          </p:cNvSpPr>
          <p:nvPr/>
        </p:nvSpPr>
        <p:spPr>
          <a:xfrm>
            <a:off x="3582381" y="5068753"/>
            <a:ext cx="636393" cy="16927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1" i="0" u="none" strike="noStrike" kern="1200" cap="none" spc="0" normalizeH="0" baseline="0" noProof="0" dirty="0" smtClean="0">
                <a:ln>
                  <a:noFill/>
                </a:ln>
                <a:solidFill>
                  <a:schemeClr val="accent3"/>
                </a:solidFill>
                <a:effectLst/>
                <a:uLnTx/>
                <a:uFillTx/>
                <a:latin typeface="+mj-lt"/>
                <a:ea typeface="+mn-ea"/>
                <a:cs typeface="+mn-cs"/>
              </a:rPr>
              <a:t>Accuracy</a:t>
            </a:r>
          </a:p>
        </p:txBody>
      </p:sp>
      <p:sp>
        <p:nvSpPr>
          <p:cNvPr id="29" name="Text Placeholder 3"/>
          <p:cNvSpPr txBox="1">
            <a:spLocks/>
          </p:cNvSpPr>
          <p:nvPr/>
        </p:nvSpPr>
        <p:spPr>
          <a:xfrm>
            <a:off x="4859827" y="5068752"/>
            <a:ext cx="759823" cy="16927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1" i="0" u="none" strike="noStrike" kern="1200" cap="none" spc="0" normalizeH="0" baseline="0" noProof="0" dirty="0" smtClean="0">
                <a:ln>
                  <a:noFill/>
                </a:ln>
                <a:solidFill>
                  <a:schemeClr val="accent4"/>
                </a:solidFill>
                <a:effectLst/>
                <a:uLnTx/>
                <a:uFillTx/>
                <a:latin typeface="+mj-lt"/>
                <a:ea typeface="+mn-ea"/>
                <a:cs typeface="+mn-cs"/>
              </a:rPr>
              <a:t>Importance</a:t>
            </a:r>
          </a:p>
        </p:txBody>
      </p:sp>
      <p:sp>
        <p:nvSpPr>
          <p:cNvPr id="30" name="Text Placeholder 3"/>
          <p:cNvSpPr txBox="1">
            <a:spLocks/>
          </p:cNvSpPr>
          <p:nvPr/>
        </p:nvSpPr>
        <p:spPr>
          <a:xfrm>
            <a:off x="6048375" y="5068751"/>
            <a:ext cx="1059585" cy="16927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1" i="0" u="none" strike="noStrike" kern="1200" cap="none" spc="0" normalizeH="0" baseline="0" noProof="0" dirty="0" smtClean="0">
                <a:ln>
                  <a:noFill/>
                </a:ln>
                <a:solidFill>
                  <a:schemeClr val="accent5"/>
                </a:solidFill>
                <a:effectLst/>
                <a:uLnTx/>
                <a:uFillTx/>
                <a:latin typeface="+mj-lt"/>
                <a:ea typeface="+mn-ea"/>
                <a:cs typeface="+mn-cs"/>
              </a:rPr>
              <a:t>Personal Touch</a:t>
            </a:r>
          </a:p>
        </p:txBody>
      </p:sp>
      <p:sp>
        <p:nvSpPr>
          <p:cNvPr id="38" name="Text Placeholder 3"/>
          <p:cNvSpPr txBox="1">
            <a:spLocks/>
          </p:cNvSpPr>
          <p:nvPr/>
        </p:nvSpPr>
        <p:spPr>
          <a:xfrm>
            <a:off x="7402952" y="5068750"/>
            <a:ext cx="1144544" cy="169277"/>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1" i="0" u="none" strike="noStrike" kern="1200" cap="none" spc="0" normalizeH="0" baseline="0" noProof="0" dirty="0" smtClean="0">
                <a:ln>
                  <a:noFill/>
                </a:ln>
                <a:solidFill>
                  <a:schemeClr val="accent6"/>
                </a:solidFill>
                <a:effectLst/>
                <a:uLnTx/>
                <a:uFillTx/>
                <a:latin typeface="+mj-lt"/>
                <a:ea typeface="+mn-ea"/>
                <a:cs typeface="+mn-cs"/>
              </a:rPr>
              <a:t>Brand Protection</a:t>
            </a:r>
          </a:p>
        </p:txBody>
      </p:sp>
      <p:sp>
        <p:nvSpPr>
          <p:cNvPr id="41" name="Freeform 83"/>
          <p:cNvSpPr>
            <a:spLocks noEditPoints="1"/>
          </p:cNvSpPr>
          <p:nvPr/>
        </p:nvSpPr>
        <p:spPr bwMode="auto">
          <a:xfrm>
            <a:off x="3673923" y="4189519"/>
            <a:ext cx="453308" cy="643429"/>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17"/>
          <p:cNvSpPr>
            <a:spLocks/>
          </p:cNvSpPr>
          <p:nvPr/>
        </p:nvSpPr>
        <p:spPr bwMode="auto">
          <a:xfrm>
            <a:off x="6389338" y="4274453"/>
            <a:ext cx="433638" cy="458705"/>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32"/>
          <p:cNvSpPr>
            <a:spLocks noChangeAspect="1" noEditPoints="1"/>
          </p:cNvSpPr>
          <p:nvPr/>
        </p:nvSpPr>
        <p:spPr bwMode="auto">
          <a:xfrm>
            <a:off x="7739648" y="4188316"/>
            <a:ext cx="489952" cy="468649"/>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advClick="0" advTm="6000">
        <p14:ripple/>
      </p:transition>
    </mc:Choice>
    <mc:Fallback xmlns="">
      <p:transition spd="slow" advClick="0"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 name="Title 6"/>
          <p:cNvSpPr>
            <a:spLocks noGrp="1"/>
          </p:cNvSpPr>
          <p:nvPr>
            <p:ph type="title"/>
          </p:nvPr>
        </p:nvSpPr>
        <p:spPr/>
        <p:txBody>
          <a:bodyPr/>
          <a:lstStyle/>
          <a:p>
            <a:r>
              <a:rPr lang="en-US" dirty="0" smtClean="0"/>
              <a:t>Compliance Management</a:t>
            </a:r>
            <a:endParaRPr lang="en-US" dirty="0"/>
          </a:p>
        </p:txBody>
      </p:sp>
      <p:sp>
        <p:nvSpPr>
          <p:cNvPr id="45" name="Slide Number Placeholder 42"/>
          <p:cNvSpPr>
            <a:spLocks noGrp="1"/>
          </p:cNvSpPr>
          <p:nvPr>
            <p:ph type="sldNum" sz="quarter" idx="12"/>
          </p:nvPr>
        </p:nvSpPr>
        <p:spPr/>
        <p:txBody>
          <a:bodyPr/>
          <a:lstStyle/>
          <a:p>
            <a:fld id="{C136B7D2-B98C-44FD-8D04-7EC62A564975}" type="slidenum">
              <a:rPr lang="en-US" smtClean="0"/>
              <a:pPr/>
              <a:t>11</a:t>
            </a:fld>
            <a:endParaRPr lang="en-US" dirty="0"/>
          </a:p>
        </p:txBody>
      </p:sp>
      <p:grpSp>
        <p:nvGrpSpPr>
          <p:cNvPr id="46" name="Group 30"/>
          <p:cNvGrpSpPr/>
          <p:nvPr/>
        </p:nvGrpSpPr>
        <p:grpSpPr>
          <a:xfrm>
            <a:off x="1500705" y="2155227"/>
            <a:ext cx="3071295" cy="868946"/>
            <a:chOff x="1270277" y="1165408"/>
            <a:chExt cx="2690295" cy="868946"/>
          </a:xfrm>
        </p:grpSpPr>
        <p:sp>
          <p:nvSpPr>
            <p:cNvPr id="47" name="Text Placeholder 3"/>
            <p:cNvSpPr txBox="1">
              <a:spLocks/>
            </p:cNvSpPr>
            <p:nvPr/>
          </p:nvSpPr>
          <p:spPr>
            <a:xfrm>
              <a:off x="1270277" y="1165408"/>
              <a:ext cx="1285608"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1"/>
                  </a:solidFill>
                  <a:effectLst/>
                  <a:uLnTx/>
                  <a:uFillTx/>
                  <a:latin typeface="+mj-lt"/>
                  <a:ea typeface="+mn-ea"/>
                  <a:cs typeface="+mn-cs"/>
                </a:rPr>
                <a:t>PPMS</a:t>
              </a:r>
              <a:r>
                <a:rPr kumimoji="0" lang="en-US" b="1" i="0" u="none" strike="noStrike" kern="1200" cap="none" spc="0" normalizeH="0" noProof="0" dirty="0" smtClean="0">
                  <a:ln>
                    <a:noFill/>
                  </a:ln>
                  <a:solidFill>
                    <a:schemeClr val="accent1"/>
                  </a:solidFill>
                  <a:effectLst/>
                  <a:uLnTx/>
                  <a:uFillTx/>
                  <a:latin typeface="+mj-lt"/>
                  <a:ea typeface="+mn-ea"/>
                  <a:cs typeface="+mn-cs"/>
                </a:rPr>
                <a:t> Certified</a:t>
              </a:r>
              <a:endParaRPr kumimoji="0" lang="en-US"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48" name="Text Placeholder 3"/>
            <p:cNvSpPr txBox="1">
              <a:spLocks/>
            </p:cNvSpPr>
            <p:nvPr/>
          </p:nvSpPr>
          <p:spPr>
            <a:xfrm>
              <a:off x="1270277" y="1418801"/>
              <a:ext cx="2690295" cy="6155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PPMS is a management system for collection agencies based upon developing, implementing and adhering to a set of industry-specific professional practices and policies. </a:t>
              </a:r>
            </a:p>
          </p:txBody>
        </p:sp>
      </p:grpSp>
      <p:sp>
        <p:nvSpPr>
          <p:cNvPr id="49" name="Footer Text"/>
          <p:cNvSpPr txBox="1"/>
          <p:nvPr/>
        </p:nvSpPr>
        <p:spPr>
          <a:xfrm>
            <a:off x="692056" y="5149521"/>
            <a:ext cx="7759889" cy="1523494"/>
          </a:xfrm>
          <a:prstGeom prst="rect">
            <a:avLst/>
          </a:prstGeom>
          <a:noFill/>
        </p:spPr>
        <p:txBody>
          <a:bodyPr wrap="square" lIns="0" tIns="0" rIns="0" bIns="0" rtlCol="0">
            <a:spAutoFit/>
          </a:bodyPr>
          <a:lstStyle/>
          <a:p>
            <a:pPr algn="ctr"/>
            <a:r>
              <a:rPr lang="en-US" sz="1100" dirty="0">
                <a:solidFill>
                  <a:schemeClr val="tx1">
                    <a:lumMod val="50000"/>
                    <a:lumOff val="50000"/>
                  </a:schemeClr>
                </a:solidFill>
              </a:rPr>
              <a:t>In today’s climate of public awareness, it is imperative that collectors at Delta Outsource Group, Inc. represent our clients in an ethical and diplomatic fashion. Consequently, the ownership and management of Delta Outsource Group, Inc. places special emphasis on public relations and on retaining only those associates </a:t>
            </a:r>
            <a:r>
              <a:rPr lang="en-US" sz="1100" dirty="0" smtClean="0">
                <a:solidFill>
                  <a:schemeClr val="tx1">
                    <a:lumMod val="50000"/>
                    <a:lumOff val="50000"/>
                  </a:schemeClr>
                </a:solidFill>
              </a:rPr>
              <a:t>which</a:t>
            </a:r>
            <a:r>
              <a:rPr lang="en-US" sz="1100" dirty="0">
                <a:solidFill>
                  <a:schemeClr val="tx1">
                    <a:lumMod val="50000"/>
                    <a:lumOff val="50000"/>
                  </a:schemeClr>
                </a:solidFill>
              </a:rPr>
              <a:t> </a:t>
            </a:r>
            <a:r>
              <a:rPr lang="en-US" sz="1100" dirty="0" smtClean="0">
                <a:solidFill>
                  <a:schemeClr val="tx1">
                    <a:lumMod val="50000"/>
                    <a:lumOff val="50000"/>
                  </a:schemeClr>
                </a:solidFill>
              </a:rPr>
              <a:t>maintain the highest degree of professionalism.  Our associates work to protect the privacy, the dignity, and the rights of consumers, and display and ability to adapt and grow within the ARM industry.</a:t>
            </a:r>
          </a:p>
          <a:p>
            <a:pPr algn="ctr"/>
            <a:endParaRPr lang="en-US" sz="1100" dirty="0">
              <a:solidFill>
                <a:schemeClr val="tx1">
                  <a:lumMod val="50000"/>
                  <a:lumOff val="50000"/>
                </a:schemeClr>
              </a:solidFill>
            </a:endParaRPr>
          </a:p>
          <a:p>
            <a:pPr algn="ctr"/>
            <a:r>
              <a:rPr lang="en-US" sz="1100" dirty="0" smtClean="0">
                <a:solidFill>
                  <a:schemeClr val="tx1">
                    <a:lumMod val="50000"/>
                    <a:lumOff val="50000"/>
                  </a:schemeClr>
                </a:solidFill>
              </a:rPr>
              <a:t>The continuous and ongoing education of our collectors ensures we comply with all applicable statues, adhere to existing and new regulations, and meet all ethical standards for the debt collection industry.</a:t>
            </a:r>
          </a:p>
          <a:p>
            <a:pPr algn="ctr"/>
            <a:endParaRPr lang="en-US" sz="1100" dirty="0">
              <a:solidFill>
                <a:schemeClr val="tx1">
                  <a:lumMod val="50000"/>
                  <a:lumOff val="50000"/>
                </a:schemeClr>
              </a:solidFill>
            </a:endParaRPr>
          </a:p>
        </p:txBody>
      </p:sp>
      <p:cxnSp>
        <p:nvCxnSpPr>
          <p:cNvPr id="52" name="Straight Line buttom"/>
          <p:cNvCxnSpPr/>
          <p:nvPr/>
        </p:nvCxnSpPr>
        <p:spPr>
          <a:xfrm>
            <a:off x="685800" y="5016070"/>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53" name="Group 33"/>
          <p:cNvGrpSpPr/>
          <p:nvPr/>
        </p:nvGrpSpPr>
        <p:grpSpPr>
          <a:xfrm>
            <a:off x="5407764" y="2155227"/>
            <a:ext cx="3050436" cy="715058"/>
            <a:chOff x="5225418" y="1165408"/>
            <a:chExt cx="2630181" cy="715058"/>
          </a:xfrm>
        </p:grpSpPr>
        <p:sp>
          <p:nvSpPr>
            <p:cNvPr id="54" name="Text Placeholder 3"/>
            <p:cNvSpPr txBox="1">
              <a:spLocks/>
            </p:cNvSpPr>
            <p:nvPr/>
          </p:nvSpPr>
          <p:spPr>
            <a:xfrm>
              <a:off x="5225418" y="1165408"/>
              <a:ext cx="159178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4"/>
                  </a:solidFill>
                  <a:effectLst/>
                  <a:uLnTx/>
                  <a:uFillTx/>
                  <a:latin typeface="+mj-lt"/>
                  <a:ea typeface="+mn-ea"/>
                  <a:cs typeface="+mn-cs"/>
                </a:rPr>
                <a:t>Compliance Matrix</a:t>
              </a:r>
            </a:p>
          </p:txBody>
        </p:sp>
        <p:sp>
          <p:nvSpPr>
            <p:cNvPr id="55" name="Text Placeholder 3"/>
            <p:cNvSpPr txBox="1">
              <a:spLocks/>
            </p:cNvSpPr>
            <p:nvPr/>
          </p:nvSpPr>
          <p:spPr>
            <a:xfrm>
              <a:off x="5225418" y="1418801"/>
              <a:ext cx="2630181"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Compliance Matrix which provides a high level overview of Delta Outsource Group, Inc.’s compliance management system. </a:t>
              </a:r>
            </a:p>
          </p:txBody>
        </p:sp>
      </p:grpSp>
      <p:grpSp>
        <p:nvGrpSpPr>
          <p:cNvPr id="58" name="Group 31"/>
          <p:cNvGrpSpPr/>
          <p:nvPr/>
        </p:nvGrpSpPr>
        <p:grpSpPr>
          <a:xfrm>
            <a:off x="1500705" y="3076939"/>
            <a:ext cx="3223695" cy="868946"/>
            <a:chOff x="1270277" y="2087120"/>
            <a:chExt cx="2845331" cy="868946"/>
          </a:xfrm>
        </p:grpSpPr>
        <p:sp>
          <p:nvSpPr>
            <p:cNvPr id="59" name="Text Placeholder 3"/>
            <p:cNvSpPr txBox="1">
              <a:spLocks/>
            </p:cNvSpPr>
            <p:nvPr/>
          </p:nvSpPr>
          <p:spPr>
            <a:xfrm>
              <a:off x="1270277" y="2087120"/>
              <a:ext cx="2845331"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2"/>
                  </a:solidFill>
                  <a:effectLst/>
                  <a:uLnTx/>
                  <a:uFillTx/>
                  <a:latin typeface="+mj-lt"/>
                  <a:ea typeface="+mn-ea"/>
                  <a:cs typeface="+mn-cs"/>
                </a:rPr>
                <a:t>Compliance Management System</a:t>
              </a:r>
            </a:p>
          </p:txBody>
        </p:sp>
        <p:sp>
          <p:nvSpPr>
            <p:cNvPr id="60" name="Text Placeholder 3"/>
            <p:cNvSpPr txBox="1">
              <a:spLocks/>
            </p:cNvSpPr>
            <p:nvPr/>
          </p:nvSpPr>
          <p:spPr>
            <a:xfrm>
              <a:off x="1270277" y="2340513"/>
              <a:ext cx="2610439" cy="6155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Delta Outsource Group, Inc. is proud to partner with </a:t>
              </a:r>
              <a:r>
                <a:rPr lang="en-US" sz="1000" dirty="0" err="1">
                  <a:solidFill>
                    <a:schemeClr val="tx1">
                      <a:lumMod val="50000"/>
                      <a:lumOff val="50000"/>
                    </a:schemeClr>
                  </a:solidFill>
                </a:rPr>
                <a:t>Provana</a:t>
              </a:r>
              <a:r>
                <a:rPr lang="en-US" sz="1000" dirty="0">
                  <a:solidFill>
                    <a:schemeClr val="tx1">
                      <a:lumMod val="50000"/>
                      <a:lumOff val="50000"/>
                    </a:schemeClr>
                  </a:solidFill>
                </a:rPr>
                <a:t> and its IPACS solution that provides us with an Integrated Performance, Audit, and Compliance Solution.</a:t>
              </a:r>
            </a:p>
          </p:txBody>
        </p:sp>
      </p:grpSp>
      <p:grpSp>
        <p:nvGrpSpPr>
          <p:cNvPr id="61" name="Group 34"/>
          <p:cNvGrpSpPr/>
          <p:nvPr/>
        </p:nvGrpSpPr>
        <p:grpSpPr>
          <a:xfrm>
            <a:off x="5407764" y="3076939"/>
            <a:ext cx="3050436" cy="715058"/>
            <a:chOff x="5225418" y="2087120"/>
            <a:chExt cx="2656176" cy="715058"/>
          </a:xfrm>
        </p:grpSpPr>
        <p:sp>
          <p:nvSpPr>
            <p:cNvPr id="62" name="Text Placeholder 3"/>
            <p:cNvSpPr txBox="1">
              <a:spLocks/>
            </p:cNvSpPr>
            <p:nvPr/>
          </p:nvSpPr>
          <p:spPr>
            <a:xfrm>
              <a:off x="5225418" y="2087120"/>
              <a:ext cx="2656176"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5"/>
                  </a:solidFill>
                  <a:effectLst/>
                  <a:uLnTx/>
                  <a:uFillTx/>
                  <a:latin typeface="+mj-lt"/>
                  <a:ea typeface="+mn-ea"/>
                  <a:cs typeface="+mn-cs"/>
                </a:rPr>
                <a:t>Consumer Relations Help Desk</a:t>
              </a:r>
            </a:p>
          </p:txBody>
        </p:sp>
        <p:sp>
          <p:nvSpPr>
            <p:cNvPr id="63" name="Text Placeholder 3"/>
            <p:cNvSpPr txBox="1">
              <a:spLocks/>
            </p:cNvSpPr>
            <p:nvPr/>
          </p:nvSpPr>
          <p:spPr>
            <a:xfrm>
              <a:off x="5225418" y="2340513"/>
              <a:ext cx="2630181"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The Consumer </a:t>
              </a:r>
              <a:r>
                <a:rPr lang="en-US" sz="1000" dirty="0">
                  <a:solidFill>
                    <a:schemeClr val="tx1">
                      <a:lumMod val="50000"/>
                      <a:lumOff val="50000"/>
                    </a:schemeClr>
                  </a:solidFill>
                </a:rPr>
                <a:t>Relations Help Desk to </a:t>
              </a:r>
              <a:r>
                <a:rPr lang="en-US" sz="1000" dirty="0" smtClean="0">
                  <a:solidFill>
                    <a:schemeClr val="tx1">
                      <a:lumMod val="50000"/>
                      <a:lumOff val="50000"/>
                    </a:schemeClr>
                  </a:solidFill>
                </a:rPr>
                <a:t>is in place to resolve any consumer </a:t>
              </a:r>
              <a:r>
                <a:rPr lang="en-US" sz="1000" dirty="0">
                  <a:solidFill>
                    <a:schemeClr val="tx1">
                      <a:lumMod val="50000"/>
                      <a:lumOff val="50000"/>
                    </a:schemeClr>
                  </a:solidFill>
                </a:rPr>
                <a:t>complaint to the best of our ability. </a:t>
              </a:r>
            </a:p>
          </p:txBody>
        </p:sp>
      </p:grpSp>
      <p:grpSp>
        <p:nvGrpSpPr>
          <p:cNvPr id="64" name="Group 32"/>
          <p:cNvGrpSpPr/>
          <p:nvPr/>
        </p:nvGrpSpPr>
        <p:grpSpPr>
          <a:xfrm>
            <a:off x="1500705" y="3998651"/>
            <a:ext cx="3071295" cy="715058"/>
            <a:chOff x="1270277" y="3008832"/>
            <a:chExt cx="2610439" cy="715058"/>
          </a:xfrm>
        </p:grpSpPr>
        <p:sp>
          <p:nvSpPr>
            <p:cNvPr id="65" name="Text Placeholder 3"/>
            <p:cNvSpPr txBox="1">
              <a:spLocks/>
            </p:cNvSpPr>
            <p:nvPr/>
          </p:nvSpPr>
          <p:spPr>
            <a:xfrm>
              <a:off x="1270277" y="3008832"/>
              <a:ext cx="1474506"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3"/>
                  </a:solidFill>
                  <a:effectLst/>
                  <a:uLnTx/>
                  <a:uFillTx/>
                  <a:latin typeface="+mj-lt"/>
                  <a:ea typeface="+mn-ea"/>
                  <a:cs typeface="+mn-cs"/>
                </a:rPr>
                <a:t>Speech Analytics</a:t>
              </a:r>
            </a:p>
          </p:txBody>
        </p:sp>
        <p:sp>
          <p:nvSpPr>
            <p:cNvPr id="66" name="Text Placeholder 3"/>
            <p:cNvSpPr txBox="1">
              <a:spLocks/>
            </p:cNvSpPr>
            <p:nvPr/>
          </p:nvSpPr>
          <p:spPr>
            <a:xfrm>
              <a:off x="1270277" y="3262225"/>
              <a:ext cx="2610439"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Speech analytics enables us to maximize payments while staying compliant and up to date with new rules and regulations. </a:t>
              </a:r>
            </a:p>
          </p:txBody>
        </p:sp>
      </p:grpSp>
      <p:grpSp>
        <p:nvGrpSpPr>
          <p:cNvPr id="69" name="Group 35"/>
          <p:cNvGrpSpPr/>
          <p:nvPr/>
        </p:nvGrpSpPr>
        <p:grpSpPr>
          <a:xfrm>
            <a:off x="5407764" y="3998651"/>
            <a:ext cx="3050436" cy="868946"/>
            <a:chOff x="5225418" y="3008832"/>
            <a:chExt cx="2630181" cy="868946"/>
          </a:xfrm>
        </p:grpSpPr>
        <p:sp>
          <p:nvSpPr>
            <p:cNvPr id="70" name="Text Placeholder 3"/>
            <p:cNvSpPr txBox="1">
              <a:spLocks/>
            </p:cNvSpPr>
            <p:nvPr/>
          </p:nvSpPr>
          <p:spPr>
            <a:xfrm>
              <a:off x="5225418" y="3008832"/>
              <a:ext cx="148582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6"/>
                  </a:solidFill>
                  <a:effectLst/>
                  <a:uLnTx/>
                  <a:uFillTx/>
                  <a:latin typeface="+mj-lt"/>
                  <a:ea typeface="+mn-ea"/>
                  <a:cs typeface="+mn-cs"/>
                </a:rPr>
                <a:t>CFPB</a:t>
              </a:r>
              <a:r>
                <a:rPr kumimoji="0" lang="en-US" b="1" i="0" u="none" strike="noStrike" kern="1200" cap="none" spc="0" normalizeH="0" noProof="0" dirty="0" smtClean="0">
                  <a:ln>
                    <a:noFill/>
                  </a:ln>
                  <a:solidFill>
                    <a:schemeClr val="accent6"/>
                  </a:solidFill>
                  <a:effectLst/>
                  <a:uLnTx/>
                  <a:uFillTx/>
                  <a:latin typeface="+mj-lt"/>
                  <a:ea typeface="+mn-ea"/>
                  <a:cs typeface="+mn-cs"/>
                </a:rPr>
                <a:t> Preparedness</a:t>
              </a:r>
              <a:endParaRPr kumimoji="0" lang="en-US" b="1" i="0" u="none" strike="noStrike" kern="1200" cap="none" spc="0" normalizeH="0" baseline="0" noProof="0" dirty="0" smtClean="0">
                <a:ln>
                  <a:noFill/>
                </a:ln>
                <a:solidFill>
                  <a:schemeClr val="accent6"/>
                </a:solidFill>
                <a:effectLst/>
                <a:uLnTx/>
                <a:uFillTx/>
                <a:latin typeface="+mj-lt"/>
                <a:ea typeface="+mn-ea"/>
                <a:cs typeface="+mn-cs"/>
              </a:endParaRPr>
            </a:p>
          </p:txBody>
        </p:sp>
        <p:sp>
          <p:nvSpPr>
            <p:cNvPr id="73" name="Text Placeholder 3"/>
            <p:cNvSpPr txBox="1">
              <a:spLocks/>
            </p:cNvSpPr>
            <p:nvPr/>
          </p:nvSpPr>
          <p:spPr>
            <a:xfrm>
              <a:off x="5225418" y="3262225"/>
              <a:ext cx="2630181" cy="6155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Our CFPB Preparedness document outlines Delta Outsource Group, Inc.’s preparedness to the CFPB’s Examination Procedures for Debt Collection. </a:t>
              </a:r>
            </a:p>
          </p:txBody>
        </p:sp>
      </p:grpSp>
      <p:sp>
        <p:nvSpPr>
          <p:cNvPr id="74" name="Freeform 45"/>
          <p:cNvSpPr>
            <a:spLocks noEditPoints="1"/>
          </p:cNvSpPr>
          <p:nvPr/>
        </p:nvSpPr>
        <p:spPr bwMode="auto">
          <a:xfrm>
            <a:off x="1112389" y="239945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45"/>
          <p:cNvSpPr>
            <a:spLocks noEditPoints="1"/>
          </p:cNvSpPr>
          <p:nvPr/>
        </p:nvSpPr>
        <p:spPr bwMode="auto">
          <a:xfrm>
            <a:off x="1112389" y="333033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45"/>
          <p:cNvSpPr>
            <a:spLocks noEditPoints="1"/>
          </p:cNvSpPr>
          <p:nvPr/>
        </p:nvSpPr>
        <p:spPr bwMode="auto">
          <a:xfrm>
            <a:off x="1112389" y="429966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45"/>
          <p:cNvSpPr>
            <a:spLocks noEditPoints="1"/>
          </p:cNvSpPr>
          <p:nvPr/>
        </p:nvSpPr>
        <p:spPr bwMode="auto">
          <a:xfrm>
            <a:off x="5013349" y="239945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45"/>
          <p:cNvSpPr>
            <a:spLocks noEditPoints="1"/>
          </p:cNvSpPr>
          <p:nvPr/>
        </p:nvSpPr>
        <p:spPr bwMode="auto">
          <a:xfrm>
            <a:off x="5013349" y="333033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45"/>
          <p:cNvSpPr>
            <a:spLocks noEditPoints="1"/>
          </p:cNvSpPr>
          <p:nvPr/>
        </p:nvSpPr>
        <p:spPr bwMode="auto">
          <a:xfrm>
            <a:off x="5013349" y="429966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ext Placeholder 1"/>
          <p:cNvSpPr>
            <a:spLocks noGrp="1"/>
          </p:cNvSpPr>
          <p:nvPr>
            <p:ph type="body" sz="half" idx="2"/>
          </p:nvPr>
        </p:nvSpPr>
        <p:spPr>
          <a:xfrm>
            <a:off x="2514600" y="1312979"/>
            <a:ext cx="4114800" cy="354205"/>
          </a:xfrm>
        </p:spPr>
        <p:txBody>
          <a:bodyPr/>
          <a:lstStyle/>
          <a:p>
            <a:r>
              <a:rPr lang="en-US" sz="1400" dirty="0" smtClean="0">
                <a:solidFill>
                  <a:schemeClr val="bg1">
                    <a:lumMod val="65000"/>
                  </a:schemeClr>
                </a:solidFill>
              </a:rPr>
              <a:t>It’s About What You Do and How You Do It.</a:t>
            </a:r>
            <a:endParaRPr lang="en-US"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6000">
        <p14:prism isInverted="1"/>
      </p:transition>
    </mc:Choice>
    <mc:Fallback xmlns="">
      <p:transition spd="slow" advClick="0"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 name="Title 22"/>
          <p:cNvSpPr>
            <a:spLocks noGrp="1"/>
          </p:cNvSpPr>
          <p:nvPr>
            <p:ph type="title"/>
          </p:nvPr>
        </p:nvSpPr>
        <p:spPr>
          <a:xfrm>
            <a:off x="1933608" y="811002"/>
            <a:ext cx="5638800" cy="353524"/>
          </a:xfrm>
        </p:spPr>
        <p:txBody>
          <a:bodyPr/>
          <a:lstStyle/>
          <a:p>
            <a:r>
              <a:rPr lang="en-US" dirty="0" smtClean="0"/>
              <a:t>ACA Professional Practices Management System</a:t>
            </a:r>
            <a:endParaRPr lang="en-US" dirty="0"/>
          </a:p>
        </p:txBody>
      </p:sp>
      <p:sp>
        <p:nvSpPr>
          <p:cNvPr id="52" name="Text Placeholder 23"/>
          <p:cNvSpPr>
            <a:spLocks noGrp="1"/>
          </p:cNvSpPr>
          <p:nvPr>
            <p:ph type="body" sz="half" idx="2"/>
          </p:nvPr>
        </p:nvSpPr>
        <p:spPr/>
        <p:txBody>
          <a:bodyPr/>
          <a:lstStyle/>
          <a:p>
            <a:r>
              <a:rPr lang="en-US" dirty="0" smtClean="0"/>
              <a:t>Certified Debt Collection Agency</a:t>
            </a:r>
            <a:endParaRPr lang="en-US" dirty="0"/>
          </a:p>
        </p:txBody>
      </p:sp>
      <p:sp>
        <p:nvSpPr>
          <p:cNvPr id="53" name="Slide Number Placeholder 49"/>
          <p:cNvSpPr>
            <a:spLocks noGrp="1"/>
          </p:cNvSpPr>
          <p:nvPr>
            <p:ph type="sldNum" sz="quarter" idx="12"/>
          </p:nvPr>
        </p:nvSpPr>
        <p:spPr/>
        <p:txBody>
          <a:bodyPr/>
          <a:lstStyle/>
          <a:p>
            <a:fld id="{C136B7D2-B98C-44FD-8D04-7EC62A564975}" type="slidenum">
              <a:rPr lang="en-US" smtClean="0"/>
              <a:pPr/>
              <a:t>12</a:t>
            </a:fld>
            <a:endParaRPr lang="en-US" dirty="0"/>
          </a:p>
        </p:txBody>
      </p:sp>
      <p:sp>
        <p:nvSpPr>
          <p:cNvPr id="57" name="Freeform 178"/>
          <p:cNvSpPr>
            <a:spLocks noEditPoints="1"/>
          </p:cNvSpPr>
          <p:nvPr/>
        </p:nvSpPr>
        <p:spPr bwMode="auto">
          <a:xfrm>
            <a:off x="3269819" y="4859064"/>
            <a:ext cx="384057" cy="28925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TextBox 59"/>
          <p:cNvSpPr txBox="1"/>
          <p:nvPr/>
        </p:nvSpPr>
        <p:spPr>
          <a:xfrm>
            <a:off x="641404" y="5266752"/>
            <a:ext cx="1542506" cy="184666"/>
          </a:xfrm>
          <a:prstGeom prst="rect">
            <a:avLst/>
          </a:prstGeom>
          <a:noFill/>
        </p:spPr>
        <p:txBody>
          <a:bodyPr wrap="square" lIns="0" tIns="0" rIns="0" bIns="0" rtlCol="0" anchor="t">
            <a:spAutoFit/>
          </a:bodyPr>
          <a:lstStyle/>
          <a:p>
            <a:pPr algn="ctr"/>
            <a:r>
              <a:rPr lang="en-US" sz="1200" b="1" dirty="0" smtClean="0">
                <a:solidFill>
                  <a:schemeClr val="bg1"/>
                </a:solidFill>
              </a:rPr>
              <a:t>Increased Efficiency</a:t>
            </a:r>
            <a:endParaRPr lang="en-US" sz="1200" b="1" dirty="0">
              <a:solidFill>
                <a:schemeClr val="bg1"/>
              </a:solidFill>
            </a:endParaRPr>
          </a:p>
        </p:txBody>
      </p:sp>
      <p:sp>
        <p:nvSpPr>
          <p:cNvPr id="63" name="TextBox 62"/>
          <p:cNvSpPr txBox="1"/>
          <p:nvPr/>
        </p:nvSpPr>
        <p:spPr>
          <a:xfrm>
            <a:off x="2690594" y="5266752"/>
            <a:ext cx="1542506" cy="184666"/>
          </a:xfrm>
          <a:prstGeom prst="rect">
            <a:avLst/>
          </a:prstGeom>
          <a:noFill/>
        </p:spPr>
        <p:txBody>
          <a:bodyPr wrap="square" lIns="0" tIns="0" rIns="0" bIns="0" rtlCol="0" anchor="t">
            <a:spAutoFit/>
          </a:bodyPr>
          <a:lstStyle/>
          <a:p>
            <a:pPr algn="ctr"/>
            <a:r>
              <a:rPr lang="en-US" sz="1200" b="1" dirty="0" smtClean="0">
                <a:solidFill>
                  <a:schemeClr val="bg1"/>
                </a:solidFill>
              </a:rPr>
              <a:t>Improved Solutions</a:t>
            </a:r>
            <a:endParaRPr lang="en-US" sz="1200" b="1" dirty="0">
              <a:solidFill>
                <a:schemeClr val="bg1"/>
              </a:solidFill>
            </a:endParaRPr>
          </a:p>
        </p:txBody>
      </p:sp>
      <p:grpSp>
        <p:nvGrpSpPr>
          <p:cNvPr id="67" name="Group 53"/>
          <p:cNvGrpSpPr/>
          <p:nvPr/>
        </p:nvGrpSpPr>
        <p:grpSpPr>
          <a:xfrm>
            <a:off x="5099748" y="3454565"/>
            <a:ext cx="1673484" cy="500843"/>
            <a:chOff x="4597686" y="3155872"/>
            <a:chExt cx="1542506" cy="500843"/>
          </a:xfrm>
        </p:grpSpPr>
        <p:sp>
          <p:nvSpPr>
            <p:cNvPr id="73" name="TextBox 72"/>
            <p:cNvSpPr txBox="1"/>
            <p:nvPr/>
          </p:nvSpPr>
          <p:spPr>
            <a:xfrm>
              <a:off x="4597686" y="3155872"/>
              <a:ext cx="1542506" cy="369332"/>
            </a:xfrm>
            <a:prstGeom prst="rect">
              <a:avLst/>
            </a:prstGeom>
            <a:noFill/>
          </p:spPr>
          <p:txBody>
            <a:bodyPr wrap="square" lIns="0" tIns="0" rIns="0" bIns="0" rtlCol="0" anchor="t">
              <a:spAutoFit/>
            </a:bodyPr>
            <a:lstStyle/>
            <a:p>
              <a:r>
                <a:rPr lang="en-US" sz="1200" b="1" dirty="0" smtClean="0">
                  <a:solidFill>
                    <a:schemeClr val="tx1">
                      <a:lumMod val="75000"/>
                      <a:lumOff val="25000"/>
                    </a:schemeClr>
                  </a:solidFill>
                </a:rPr>
                <a:t>Policies &amp; Procedures</a:t>
              </a:r>
              <a:endParaRPr lang="en-US" sz="1200" b="1" dirty="0">
                <a:solidFill>
                  <a:schemeClr val="tx1">
                    <a:lumMod val="75000"/>
                    <a:lumOff val="25000"/>
                  </a:schemeClr>
                </a:solidFill>
              </a:endParaRPr>
            </a:p>
          </p:txBody>
        </p:sp>
        <p:sp>
          <p:nvSpPr>
            <p:cNvPr id="76" name="TextBox 75"/>
            <p:cNvSpPr txBox="1"/>
            <p:nvPr/>
          </p:nvSpPr>
          <p:spPr>
            <a:xfrm>
              <a:off x="4597686" y="3348938"/>
              <a:ext cx="1365764" cy="307777"/>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65000"/>
                      <a:lumOff val="35000"/>
                    </a:schemeClr>
                  </a:solidFill>
                </a:rPr>
                <a:t>Standardized format across all departments.</a:t>
              </a:r>
              <a:endParaRPr lang="en-US" sz="1000" dirty="0">
                <a:solidFill>
                  <a:schemeClr val="tx1">
                    <a:lumMod val="65000"/>
                    <a:lumOff val="35000"/>
                  </a:schemeClr>
                </a:solidFill>
              </a:endParaRPr>
            </a:p>
          </p:txBody>
        </p:sp>
      </p:grpSp>
      <p:grpSp>
        <p:nvGrpSpPr>
          <p:cNvPr id="79" name="Group 56"/>
          <p:cNvGrpSpPr/>
          <p:nvPr/>
        </p:nvGrpSpPr>
        <p:grpSpPr>
          <a:xfrm>
            <a:off x="7231205" y="3454565"/>
            <a:ext cx="1542507" cy="500843"/>
            <a:chOff x="6978976" y="3155872"/>
            <a:chExt cx="1542507" cy="500843"/>
          </a:xfrm>
        </p:grpSpPr>
        <p:sp>
          <p:nvSpPr>
            <p:cNvPr id="82" name="TextBox 81"/>
            <p:cNvSpPr txBox="1"/>
            <p:nvPr/>
          </p:nvSpPr>
          <p:spPr>
            <a:xfrm>
              <a:off x="6978977" y="3155872"/>
              <a:ext cx="1542506" cy="184666"/>
            </a:xfrm>
            <a:prstGeom prst="rect">
              <a:avLst/>
            </a:prstGeom>
            <a:noFill/>
          </p:spPr>
          <p:txBody>
            <a:bodyPr wrap="square" lIns="0" tIns="0" rIns="0" bIns="0" rtlCol="0" anchor="t">
              <a:spAutoFit/>
            </a:bodyPr>
            <a:lstStyle/>
            <a:p>
              <a:r>
                <a:rPr lang="en-US" sz="1200" b="1" dirty="0" smtClean="0">
                  <a:solidFill>
                    <a:schemeClr val="tx1">
                      <a:lumMod val="75000"/>
                      <a:lumOff val="25000"/>
                    </a:schemeClr>
                  </a:solidFill>
                </a:rPr>
                <a:t>Best Practices</a:t>
              </a:r>
              <a:endParaRPr lang="en-US" sz="1200" b="1" dirty="0">
                <a:solidFill>
                  <a:schemeClr val="tx1">
                    <a:lumMod val="75000"/>
                    <a:lumOff val="25000"/>
                  </a:schemeClr>
                </a:solidFill>
              </a:endParaRPr>
            </a:p>
          </p:txBody>
        </p:sp>
        <p:sp>
          <p:nvSpPr>
            <p:cNvPr id="85" name="TextBox 84"/>
            <p:cNvSpPr txBox="1"/>
            <p:nvPr/>
          </p:nvSpPr>
          <p:spPr>
            <a:xfrm>
              <a:off x="6978976" y="3348938"/>
              <a:ext cx="1542507" cy="307777"/>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65000"/>
                      <a:lumOff val="35000"/>
                    </a:schemeClr>
                  </a:solidFill>
                </a:rPr>
                <a:t>Continuous improvement for industry requirements.</a:t>
              </a:r>
              <a:endParaRPr lang="en-US" sz="1000" dirty="0">
                <a:solidFill>
                  <a:schemeClr val="tx1">
                    <a:lumMod val="65000"/>
                    <a:lumOff val="35000"/>
                  </a:schemeClr>
                </a:solidFill>
              </a:endParaRPr>
            </a:p>
          </p:txBody>
        </p:sp>
      </p:grpSp>
      <p:grpSp>
        <p:nvGrpSpPr>
          <p:cNvPr id="88" name="Group 59"/>
          <p:cNvGrpSpPr/>
          <p:nvPr/>
        </p:nvGrpSpPr>
        <p:grpSpPr>
          <a:xfrm>
            <a:off x="5099746" y="4264394"/>
            <a:ext cx="1542507" cy="654731"/>
            <a:chOff x="4597685" y="3914331"/>
            <a:chExt cx="1542507" cy="654731"/>
          </a:xfrm>
        </p:grpSpPr>
        <p:sp>
          <p:nvSpPr>
            <p:cNvPr id="91" name="TextBox 90"/>
            <p:cNvSpPr txBox="1"/>
            <p:nvPr/>
          </p:nvSpPr>
          <p:spPr>
            <a:xfrm>
              <a:off x="4597686" y="3914331"/>
              <a:ext cx="1542506" cy="184666"/>
            </a:xfrm>
            <a:prstGeom prst="rect">
              <a:avLst/>
            </a:prstGeom>
            <a:noFill/>
          </p:spPr>
          <p:txBody>
            <a:bodyPr wrap="square" lIns="0" tIns="0" rIns="0" bIns="0" rtlCol="0" anchor="t">
              <a:spAutoFit/>
            </a:bodyPr>
            <a:lstStyle/>
            <a:p>
              <a:r>
                <a:rPr lang="en-US" sz="1200" b="1" dirty="0" smtClean="0">
                  <a:solidFill>
                    <a:schemeClr val="tx1">
                      <a:lumMod val="75000"/>
                      <a:lumOff val="25000"/>
                    </a:schemeClr>
                  </a:solidFill>
                </a:rPr>
                <a:t>Code of Ethics</a:t>
              </a:r>
              <a:endParaRPr lang="en-US" sz="1400" b="1" dirty="0">
                <a:solidFill>
                  <a:schemeClr val="tx1">
                    <a:lumMod val="75000"/>
                    <a:lumOff val="25000"/>
                  </a:schemeClr>
                </a:solidFill>
              </a:endParaRPr>
            </a:p>
          </p:txBody>
        </p:sp>
        <p:sp>
          <p:nvSpPr>
            <p:cNvPr id="92" name="TextBox 91"/>
            <p:cNvSpPr txBox="1"/>
            <p:nvPr/>
          </p:nvSpPr>
          <p:spPr>
            <a:xfrm>
              <a:off x="4597685" y="4107397"/>
              <a:ext cx="1542507" cy="461665"/>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65000"/>
                      <a:lumOff val="35000"/>
                    </a:schemeClr>
                  </a:solidFill>
                </a:rPr>
                <a:t>Establishes a consistent code of ethics for all employees.</a:t>
              </a:r>
              <a:endParaRPr lang="en-US" sz="1000" dirty="0">
                <a:solidFill>
                  <a:schemeClr val="tx1">
                    <a:lumMod val="65000"/>
                    <a:lumOff val="35000"/>
                  </a:schemeClr>
                </a:solidFill>
              </a:endParaRPr>
            </a:p>
          </p:txBody>
        </p:sp>
      </p:grpSp>
      <p:grpSp>
        <p:nvGrpSpPr>
          <p:cNvPr id="93" name="Group 62"/>
          <p:cNvGrpSpPr/>
          <p:nvPr/>
        </p:nvGrpSpPr>
        <p:grpSpPr>
          <a:xfrm>
            <a:off x="7231205" y="4264394"/>
            <a:ext cx="1542507" cy="654731"/>
            <a:chOff x="6978976" y="3914331"/>
            <a:chExt cx="1542507" cy="654731"/>
          </a:xfrm>
        </p:grpSpPr>
        <p:sp>
          <p:nvSpPr>
            <p:cNvPr id="94" name="TextBox 93"/>
            <p:cNvSpPr txBox="1"/>
            <p:nvPr/>
          </p:nvSpPr>
          <p:spPr>
            <a:xfrm>
              <a:off x="6978977" y="3914331"/>
              <a:ext cx="1542506" cy="184666"/>
            </a:xfrm>
            <a:prstGeom prst="rect">
              <a:avLst/>
            </a:prstGeom>
            <a:noFill/>
          </p:spPr>
          <p:txBody>
            <a:bodyPr wrap="square" lIns="0" tIns="0" rIns="0" bIns="0" rtlCol="0" anchor="t">
              <a:spAutoFit/>
            </a:bodyPr>
            <a:lstStyle/>
            <a:p>
              <a:r>
                <a:rPr lang="en-US" sz="1200" b="1" dirty="0" smtClean="0">
                  <a:solidFill>
                    <a:schemeClr val="tx1">
                      <a:lumMod val="75000"/>
                      <a:lumOff val="25000"/>
                    </a:schemeClr>
                  </a:solidFill>
                </a:rPr>
                <a:t>Extensive Training</a:t>
              </a:r>
              <a:endParaRPr lang="en-US" sz="1200" b="1" dirty="0">
                <a:solidFill>
                  <a:schemeClr val="tx1">
                    <a:lumMod val="75000"/>
                    <a:lumOff val="25000"/>
                  </a:schemeClr>
                </a:solidFill>
              </a:endParaRPr>
            </a:p>
          </p:txBody>
        </p:sp>
        <p:sp>
          <p:nvSpPr>
            <p:cNvPr id="95" name="TextBox 94"/>
            <p:cNvSpPr txBox="1"/>
            <p:nvPr/>
          </p:nvSpPr>
          <p:spPr>
            <a:xfrm>
              <a:off x="6978976" y="4107397"/>
              <a:ext cx="1542507" cy="461665"/>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65000"/>
                      <a:lumOff val="35000"/>
                    </a:schemeClr>
                  </a:solidFill>
                </a:rPr>
                <a:t>Identifies and provides training opportunities for all aspects of operations.</a:t>
              </a:r>
              <a:endParaRPr lang="en-US" sz="1000" dirty="0">
                <a:solidFill>
                  <a:schemeClr val="tx1">
                    <a:lumMod val="65000"/>
                    <a:lumOff val="35000"/>
                  </a:schemeClr>
                </a:solidFill>
              </a:endParaRPr>
            </a:p>
          </p:txBody>
        </p:sp>
      </p:grpSp>
      <p:sp>
        <p:nvSpPr>
          <p:cNvPr id="96" name="TextBox 95"/>
          <p:cNvSpPr txBox="1"/>
          <p:nvPr/>
        </p:nvSpPr>
        <p:spPr>
          <a:xfrm>
            <a:off x="4510794" y="2255341"/>
            <a:ext cx="4090097" cy="1077218"/>
          </a:xfrm>
          <a:prstGeom prst="rect">
            <a:avLst/>
          </a:prstGeom>
          <a:noFill/>
        </p:spPr>
        <p:txBody>
          <a:bodyPr wrap="square" rtlCol="0">
            <a:spAutoFit/>
          </a:bodyPr>
          <a:lstStyle/>
          <a:p>
            <a:r>
              <a:rPr lang="en-US" sz="1400" b="1" dirty="0" smtClean="0">
                <a:solidFill>
                  <a:schemeClr val="tx2">
                    <a:lumMod val="75000"/>
                    <a:lumOff val="25000"/>
                  </a:schemeClr>
                </a:solidFill>
              </a:rPr>
              <a:t>Our Advantages</a:t>
            </a:r>
            <a:r>
              <a:rPr lang="en-US" sz="1600" dirty="0" smtClean="0"/>
              <a:t/>
            </a:r>
            <a:br>
              <a:rPr lang="en-US" sz="1600" dirty="0" smtClean="0"/>
            </a:br>
            <a:r>
              <a:rPr lang="en-US" sz="1000" dirty="0">
                <a:solidFill>
                  <a:schemeClr val="tx1">
                    <a:lumMod val="65000"/>
                    <a:lumOff val="35000"/>
                  </a:schemeClr>
                </a:solidFill>
              </a:rPr>
              <a:t>Being certified as a PPMS agency, Delta Outsource Group, Inc. is dedicated to best practices in the industry, abides by the association’s stringent code of ethics and is highly qualified to provide credit grantors with the expert collection services needed in today’s competitive business world.</a:t>
            </a:r>
            <a:endParaRPr lang="en-US" sz="1000" dirty="0" smtClean="0">
              <a:solidFill>
                <a:schemeClr val="tx1">
                  <a:lumMod val="65000"/>
                  <a:lumOff val="35000"/>
                </a:schemeClr>
              </a:solidFill>
            </a:endParaRPr>
          </a:p>
        </p:txBody>
      </p:sp>
      <p:grpSp>
        <p:nvGrpSpPr>
          <p:cNvPr id="97" name="Group 66"/>
          <p:cNvGrpSpPr/>
          <p:nvPr/>
        </p:nvGrpSpPr>
        <p:grpSpPr>
          <a:xfrm>
            <a:off x="5099746" y="5090903"/>
            <a:ext cx="1542507" cy="808619"/>
            <a:chOff x="4597685" y="3914331"/>
            <a:chExt cx="1542507" cy="808619"/>
          </a:xfrm>
        </p:grpSpPr>
        <p:sp>
          <p:nvSpPr>
            <p:cNvPr id="98" name="TextBox 97"/>
            <p:cNvSpPr txBox="1"/>
            <p:nvPr/>
          </p:nvSpPr>
          <p:spPr>
            <a:xfrm>
              <a:off x="4597686" y="3914331"/>
              <a:ext cx="1542506" cy="184666"/>
            </a:xfrm>
            <a:prstGeom prst="rect">
              <a:avLst/>
            </a:prstGeom>
            <a:noFill/>
          </p:spPr>
          <p:txBody>
            <a:bodyPr wrap="square" lIns="0" tIns="0" rIns="0" bIns="0" rtlCol="0" anchor="t">
              <a:spAutoFit/>
            </a:bodyPr>
            <a:lstStyle/>
            <a:p>
              <a:r>
                <a:rPr lang="en-US" sz="1200" b="1" dirty="0" smtClean="0">
                  <a:solidFill>
                    <a:schemeClr val="tx1">
                      <a:lumMod val="75000"/>
                      <a:lumOff val="25000"/>
                    </a:schemeClr>
                  </a:solidFill>
                </a:rPr>
                <a:t>Process Controls</a:t>
              </a:r>
              <a:endParaRPr lang="en-US" sz="1400" b="1" dirty="0">
                <a:solidFill>
                  <a:schemeClr val="tx1">
                    <a:lumMod val="75000"/>
                    <a:lumOff val="25000"/>
                  </a:schemeClr>
                </a:solidFill>
              </a:endParaRPr>
            </a:p>
          </p:txBody>
        </p:sp>
        <p:sp>
          <p:nvSpPr>
            <p:cNvPr id="99" name="TextBox 98"/>
            <p:cNvSpPr txBox="1"/>
            <p:nvPr/>
          </p:nvSpPr>
          <p:spPr>
            <a:xfrm>
              <a:off x="4597685" y="4107397"/>
              <a:ext cx="1542507" cy="615553"/>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65000"/>
                      <a:lumOff val="35000"/>
                    </a:schemeClr>
                  </a:solidFill>
                </a:rPr>
                <a:t>Root cause analysis performed on all non-conformities to establish long term solutions.</a:t>
              </a:r>
              <a:endParaRPr lang="en-US" sz="1000" dirty="0">
                <a:solidFill>
                  <a:schemeClr val="tx1">
                    <a:lumMod val="65000"/>
                    <a:lumOff val="35000"/>
                  </a:schemeClr>
                </a:solidFill>
              </a:endParaRPr>
            </a:p>
          </p:txBody>
        </p:sp>
      </p:grpSp>
      <p:grpSp>
        <p:nvGrpSpPr>
          <p:cNvPr id="100" name="Group 69"/>
          <p:cNvGrpSpPr/>
          <p:nvPr/>
        </p:nvGrpSpPr>
        <p:grpSpPr>
          <a:xfrm>
            <a:off x="7231205" y="5090903"/>
            <a:ext cx="1760395" cy="808619"/>
            <a:chOff x="6978976" y="3914331"/>
            <a:chExt cx="1620977" cy="808619"/>
          </a:xfrm>
        </p:grpSpPr>
        <p:sp>
          <p:nvSpPr>
            <p:cNvPr id="101" name="TextBox 100"/>
            <p:cNvSpPr txBox="1"/>
            <p:nvPr/>
          </p:nvSpPr>
          <p:spPr>
            <a:xfrm>
              <a:off x="6978976" y="3914331"/>
              <a:ext cx="1620977" cy="369332"/>
            </a:xfrm>
            <a:prstGeom prst="rect">
              <a:avLst/>
            </a:prstGeom>
            <a:noFill/>
          </p:spPr>
          <p:txBody>
            <a:bodyPr wrap="square" lIns="0" tIns="0" rIns="0" bIns="0" rtlCol="0" anchor="t">
              <a:spAutoFit/>
            </a:bodyPr>
            <a:lstStyle/>
            <a:p>
              <a:r>
                <a:rPr lang="en-US" sz="1200" b="1" dirty="0" smtClean="0">
                  <a:solidFill>
                    <a:schemeClr val="tx1">
                      <a:lumMod val="75000"/>
                      <a:lumOff val="25000"/>
                    </a:schemeClr>
                  </a:solidFill>
                </a:rPr>
                <a:t>Management Oversight</a:t>
              </a:r>
              <a:endParaRPr lang="en-US" sz="1200" b="1" dirty="0">
                <a:solidFill>
                  <a:schemeClr val="tx1">
                    <a:lumMod val="75000"/>
                    <a:lumOff val="25000"/>
                  </a:schemeClr>
                </a:solidFill>
              </a:endParaRPr>
            </a:p>
          </p:txBody>
        </p:sp>
        <p:sp>
          <p:nvSpPr>
            <p:cNvPr id="102" name="TextBox 101"/>
            <p:cNvSpPr txBox="1"/>
            <p:nvPr/>
          </p:nvSpPr>
          <p:spPr>
            <a:xfrm>
              <a:off x="6978976" y="4107397"/>
              <a:ext cx="1542507" cy="615553"/>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65000"/>
                      <a:lumOff val="35000"/>
                    </a:schemeClr>
                  </a:solidFill>
                </a:rPr>
                <a:t>Continual executive management review of the compliance management system.</a:t>
              </a:r>
              <a:endParaRPr lang="en-US" sz="1000" dirty="0">
                <a:solidFill>
                  <a:schemeClr val="tx1">
                    <a:lumMod val="65000"/>
                    <a:lumOff val="35000"/>
                  </a:schemeClr>
                </a:solidFill>
              </a:endParaRPr>
            </a:p>
          </p:txBody>
        </p:sp>
      </p:grpSp>
      <p:grpSp>
        <p:nvGrpSpPr>
          <p:cNvPr id="103" name="Group 72"/>
          <p:cNvGrpSpPr/>
          <p:nvPr/>
        </p:nvGrpSpPr>
        <p:grpSpPr>
          <a:xfrm>
            <a:off x="6683713" y="5136153"/>
            <a:ext cx="469021" cy="455593"/>
            <a:chOff x="6299532" y="4190009"/>
            <a:chExt cx="469021" cy="455593"/>
          </a:xfrm>
        </p:grpSpPr>
        <p:sp>
          <p:nvSpPr>
            <p:cNvPr id="104" name="Oval 103"/>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7" name="Oval 106"/>
          <p:cNvSpPr>
            <a:spLocks noChangeAspect="1"/>
          </p:cNvSpPr>
          <p:nvPr/>
        </p:nvSpPr>
        <p:spPr>
          <a:xfrm>
            <a:off x="4531524" y="349650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4505472" y="5136144"/>
            <a:ext cx="495073" cy="4555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531524" y="4337639"/>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Group 84"/>
          <p:cNvGrpSpPr/>
          <p:nvPr/>
        </p:nvGrpSpPr>
        <p:grpSpPr>
          <a:xfrm>
            <a:off x="6683713" y="4337639"/>
            <a:ext cx="469021" cy="455593"/>
            <a:chOff x="630683" y="4190009"/>
            <a:chExt cx="469021" cy="455593"/>
          </a:xfrm>
        </p:grpSpPr>
        <p:sp>
          <p:nvSpPr>
            <p:cNvPr id="116" name="Oval 11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9" name="Oval 118"/>
          <p:cNvSpPr>
            <a:spLocks noChangeAspect="1"/>
          </p:cNvSpPr>
          <p:nvPr/>
        </p:nvSpPr>
        <p:spPr>
          <a:xfrm>
            <a:off x="6683713" y="3496501"/>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8415" b="8415"/>
          <a:stretch>
            <a:fillRect/>
          </a:stretch>
        </p:blipFill>
        <p:spPr/>
      </p:pic>
      <p:sp>
        <p:nvSpPr>
          <p:cNvPr id="50" name="TextBox 49"/>
          <p:cNvSpPr txBox="1"/>
          <p:nvPr/>
        </p:nvSpPr>
        <p:spPr>
          <a:xfrm>
            <a:off x="2183910" y="5949296"/>
            <a:ext cx="5207490" cy="406265"/>
          </a:xfrm>
          <a:prstGeom prst="rect">
            <a:avLst/>
          </a:prstGeom>
          <a:noFill/>
        </p:spPr>
        <p:txBody>
          <a:bodyPr wrap="square" lIns="0" tIns="0" rIns="0" bIns="0" rtlCol="0" anchor="t">
            <a:spAutoFit/>
          </a:bodyPr>
          <a:lstStyle/>
          <a:p>
            <a:pPr lvl="0" algn="ctr" defTabSz="914400">
              <a:spcBef>
                <a:spcPct val="20000"/>
              </a:spcBef>
              <a:defRPr/>
            </a:pPr>
            <a:r>
              <a:rPr lang="en-US" sz="1200" b="1" i="1" dirty="0" smtClean="0">
                <a:solidFill>
                  <a:schemeClr val="tx1">
                    <a:lumMod val="65000"/>
                    <a:lumOff val="35000"/>
                  </a:schemeClr>
                </a:solidFill>
              </a:rPr>
              <a:t>Delta Outsource Group, Inc. is proud to be one of less than sixty-five</a:t>
            </a:r>
          </a:p>
          <a:p>
            <a:pPr lvl="0" algn="ctr" defTabSz="914400">
              <a:spcBef>
                <a:spcPct val="20000"/>
              </a:spcBef>
              <a:defRPr/>
            </a:pPr>
            <a:r>
              <a:rPr lang="en-US" sz="1200" b="1" i="1" dirty="0" smtClean="0">
                <a:solidFill>
                  <a:schemeClr val="tx1">
                    <a:lumMod val="65000"/>
                    <a:lumOff val="35000"/>
                  </a:schemeClr>
                </a:solidFill>
              </a:rPr>
              <a:t>collection agencies nationwide to be PPMS Certified.  </a:t>
            </a:r>
            <a:endParaRPr lang="en-US" sz="1200" b="1" i="1" dirty="0">
              <a:solidFill>
                <a:schemeClr val="tx1">
                  <a:lumMod val="65000"/>
                  <a:lumOff val="35000"/>
                </a:schemeClr>
              </a:solidFill>
            </a:endParaRP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40" y="2362868"/>
            <a:ext cx="1523760" cy="1354454"/>
          </a:xfrm>
          <a:prstGeom prst="rect">
            <a:avLst/>
          </a:prstGeom>
        </p:spPr>
      </p:pic>
      <p:sp>
        <p:nvSpPr>
          <p:cNvPr id="58" name="Freeform 72"/>
          <p:cNvSpPr>
            <a:spLocks noEditPoints="1"/>
          </p:cNvSpPr>
          <p:nvPr/>
        </p:nvSpPr>
        <p:spPr bwMode="auto">
          <a:xfrm>
            <a:off x="1167672" y="4859064"/>
            <a:ext cx="356859" cy="307988"/>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91"/>
          <p:cNvSpPr>
            <a:spLocks noEditPoints="1"/>
          </p:cNvSpPr>
          <p:nvPr/>
        </p:nvSpPr>
        <p:spPr bwMode="auto">
          <a:xfrm>
            <a:off x="4641772" y="3614648"/>
            <a:ext cx="256541" cy="233637"/>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2"/>
          <p:cNvSpPr>
            <a:spLocks noChangeAspect="1" noEditPoints="1"/>
          </p:cNvSpPr>
          <p:nvPr/>
        </p:nvSpPr>
        <p:spPr bwMode="auto">
          <a:xfrm>
            <a:off x="4630879" y="5221830"/>
            <a:ext cx="260022" cy="26210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45"/>
          <p:cNvSpPr>
            <a:spLocks/>
          </p:cNvSpPr>
          <p:nvPr/>
        </p:nvSpPr>
        <p:spPr bwMode="auto">
          <a:xfrm>
            <a:off x="4615115" y="4466919"/>
            <a:ext cx="275786" cy="18761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216"/>
          <p:cNvSpPr>
            <a:spLocks noEditPoints="1"/>
          </p:cNvSpPr>
          <p:nvPr/>
        </p:nvSpPr>
        <p:spPr bwMode="auto">
          <a:xfrm>
            <a:off x="6773231" y="3586358"/>
            <a:ext cx="282985" cy="261927"/>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6000">
        <p14:prism dir="r" isInverted="1"/>
      </p:transition>
    </mc:Choice>
    <mc:Fallback xmlns="">
      <p:transition spd="slow" advClick="0"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22318" y="0"/>
            <a:ext cx="5299364" cy="365101"/>
          </a:xfrm>
          <a:prstGeom prst="rect">
            <a:avLst/>
          </a:prstGeom>
          <a:solidFill>
            <a:schemeClr val="tx2">
              <a:lumMod val="20000"/>
              <a:lumOff val="80000"/>
            </a:schemeClr>
          </a:solidFill>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sz="1364"/>
          </a:p>
        </p:txBody>
      </p:sp>
      <p:sp>
        <p:nvSpPr>
          <p:cNvPr id="24" name="Rectangle 23"/>
          <p:cNvSpPr/>
          <p:nvPr/>
        </p:nvSpPr>
        <p:spPr>
          <a:xfrm>
            <a:off x="1922318" y="296581"/>
            <a:ext cx="5299364" cy="424699"/>
          </a:xfrm>
          <a:prstGeom prst="rect">
            <a:avLst/>
          </a:prstGeom>
          <a:solidFill>
            <a:srgbClr val="EEC98D"/>
          </a:solidFill>
          <a:ln w="38100">
            <a:solidFill>
              <a:srgbClr val="885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6"/>
          </a:p>
        </p:txBody>
      </p:sp>
      <p:sp>
        <p:nvSpPr>
          <p:cNvPr id="23" name="TextBox 22"/>
          <p:cNvSpPr txBox="1"/>
          <p:nvPr/>
        </p:nvSpPr>
        <p:spPr>
          <a:xfrm>
            <a:off x="2325007" y="347611"/>
            <a:ext cx="4493984" cy="351956"/>
          </a:xfrm>
          <a:prstGeom prst="rect">
            <a:avLst/>
          </a:prstGeom>
          <a:noFill/>
        </p:spPr>
        <p:txBody>
          <a:bodyPr wrap="square" rtlCol="0">
            <a:spAutoFit/>
          </a:bodyPr>
          <a:lstStyle/>
          <a:p>
            <a:pPr algn="ctr"/>
            <a:r>
              <a:rPr lang="en-US" sz="1687"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CLIENT WEB ACCESS</a:t>
            </a:r>
            <a:endParaRPr lang="en-US" sz="1687"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2" name="Rectangle 1"/>
          <p:cNvSpPr/>
          <p:nvPr/>
        </p:nvSpPr>
        <p:spPr>
          <a:xfrm>
            <a:off x="2344371" y="741346"/>
            <a:ext cx="4493984" cy="827150"/>
          </a:xfrm>
          <a:prstGeom prst="rect">
            <a:avLst/>
          </a:prstGeom>
        </p:spPr>
        <p:txBody>
          <a:bodyPr wrap="square">
            <a:spAutoFit/>
          </a:bodyPr>
          <a:lstStyle/>
          <a:p>
            <a:pPr algn="just"/>
            <a:r>
              <a:rPr lang="en-US" sz="955" dirty="0"/>
              <a:t>Our Client </a:t>
            </a:r>
            <a:r>
              <a:rPr lang="en-US" sz="955" dirty="0"/>
              <a:t>Web </a:t>
            </a:r>
            <a:r>
              <a:rPr lang="en-US" sz="955" dirty="0"/>
              <a:t>Access Portal </a:t>
            </a:r>
            <a:r>
              <a:rPr lang="en-US" sz="955" dirty="0"/>
              <a:t>gives </a:t>
            </a:r>
            <a:r>
              <a:rPr lang="en-US" sz="955" dirty="0"/>
              <a:t>our partners the </a:t>
            </a:r>
            <a:r>
              <a:rPr lang="en-US" sz="955" dirty="0"/>
              <a:t>ability to share real-time reporting and account information </a:t>
            </a:r>
            <a:r>
              <a:rPr lang="en-US" sz="955" dirty="0"/>
              <a:t>via </a:t>
            </a:r>
            <a:r>
              <a:rPr lang="en-US" sz="955" dirty="0"/>
              <a:t>a secure web portal. All data is encrypted using secure socket layer (SSL) protocols and industry-standard web browsers such as Microsoft® Internet Explorer and Mozilla. Information is provided in real time, allowing </a:t>
            </a:r>
            <a:r>
              <a:rPr lang="en-US" sz="955" dirty="0"/>
              <a:t>us </a:t>
            </a:r>
            <a:r>
              <a:rPr lang="en-US" sz="955" dirty="0"/>
              <a:t>to provide better service </a:t>
            </a:r>
            <a:r>
              <a:rPr lang="en-US" sz="955" dirty="0"/>
              <a:t>and insight to our partners.</a:t>
            </a:r>
            <a:endParaRPr lang="en-US" sz="955" dirty="0"/>
          </a:p>
        </p:txBody>
      </p:sp>
      <p:sp>
        <p:nvSpPr>
          <p:cNvPr id="3" name="Rectangle 2"/>
          <p:cNvSpPr/>
          <p:nvPr/>
        </p:nvSpPr>
        <p:spPr>
          <a:xfrm>
            <a:off x="2344371" y="1560296"/>
            <a:ext cx="4493984" cy="1121076"/>
          </a:xfrm>
          <a:prstGeom prst="rect">
            <a:avLst/>
          </a:prstGeom>
        </p:spPr>
        <p:txBody>
          <a:bodyPr wrap="square">
            <a:spAutoFit/>
          </a:bodyPr>
          <a:lstStyle/>
          <a:p>
            <a:r>
              <a:rPr lang="en-US" sz="955" b="1" dirty="0"/>
              <a:t>KEY BENEFITS</a:t>
            </a:r>
            <a:endParaRPr lang="en-US" sz="955" b="1" dirty="0"/>
          </a:p>
          <a:p>
            <a:endParaRPr lang="en-US" sz="955" dirty="0"/>
          </a:p>
          <a:p>
            <a:pPr marL="116895" indent="-116895" algn="just">
              <a:buFont typeface="Wingdings" panose="05000000000000000000" pitchFamily="2" charset="2"/>
              <a:buChar char="§"/>
            </a:pPr>
            <a:r>
              <a:rPr lang="en-US" sz="955" dirty="0"/>
              <a:t>Our partners can </a:t>
            </a:r>
            <a:r>
              <a:rPr lang="en-US" sz="955" dirty="0"/>
              <a:t>update their accounts directly – they can notify </a:t>
            </a:r>
            <a:r>
              <a:rPr lang="en-US" sz="955" dirty="0"/>
              <a:t>us </a:t>
            </a:r>
            <a:r>
              <a:rPr lang="en-US" sz="955" dirty="0"/>
              <a:t>of address changes, status changes, payments and </a:t>
            </a:r>
            <a:r>
              <a:rPr lang="en-US" sz="955" dirty="0"/>
              <a:t>adjustments</a:t>
            </a:r>
          </a:p>
          <a:p>
            <a:pPr algn="just"/>
            <a:endParaRPr lang="en-US" sz="955" dirty="0"/>
          </a:p>
          <a:p>
            <a:pPr marL="116895" indent="-116895" algn="just">
              <a:buFont typeface="Wingdings" panose="05000000000000000000" pitchFamily="2" charset="2"/>
              <a:buChar char="§"/>
            </a:pPr>
            <a:r>
              <a:rPr lang="en-US" sz="955" dirty="0"/>
              <a:t>Anytime </a:t>
            </a:r>
            <a:r>
              <a:rPr lang="en-US" sz="955" dirty="0"/>
              <a:t>access via the web allows for more productive and efficient communication between </a:t>
            </a:r>
            <a:r>
              <a:rPr lang="en-US" sz="955" dirty="0"/>
              <a:t>us and our partners</a:t>
            </a:r>
            <a:endParaRPr lang="en-US" sz="955" dirty="0"/>
          </a:p>
        </p:txBody>
      </p:sp>
      <p:sp>
        <p:nvSpPr>
          <p:cNvPr id="4" name="Rectangle 3"/>
          <p:cNvSpPr/>
          <p:nvPr/>
        </p:nvSpPr>
        <p:spPr>
          <a:xfrm>
            <a:off x="2325008" y="2755147"/>
            <a:ext cx="2965877" cy="1415003"/>
          </a:xfrm>
          <a:prstGeom prst="rect">
            <a:avLst/>
          </a:prstGeom>
        </p:spPr>
        <p:txBody>
          <a:bodyPr wrap="none">
            <a:spAutoFit/>
          </a:bodyPr>
          <a:lstStyle/>
          <a:p>
            <a:r>
              <a:rPr lang="en-US" sz="955" b="1" i="1" dirty="0"/>
              <a:t>Reports Available Through </a:t>
            </a:r>
            <a:r>
              <a:rPr lang="en-US" sz="955" b="1" i="1" dirty="0" err="1"/>
              <a:t>WebAccess</a:t>
            </a:r>
            <a:r>
              <a:rPr lang="en-US" sz="955" b="1" i="1" dirty="0"/>
              <a:t> Include:</a:t>
            </a:r>
          </a:p>
          <a:p>
            <a:endParaRPr lang="en-US" sz="955" b="1" i="1" dirty="0"/>
          </a:p>
          <a:p>
            <a:pPr marL="194824" indent="-194824">
              <a:buFont typeface="Arial" panose="020B0604020202020204" pitchFamily="34" charset="0"/>
              <a:buChar char="•"/>
            </a:pPr>
            <a:r>
              <a:rPr lang="en-US" sz="955" dirty="0"/>
              <a:t>Account Status Report</a:t>
            </a:r>
          </a:p>
          <a:p>
            <a:pPr marL="194824" indent="-194824">
              <a:buFont typeface="Arial" panose="020B0604020202020204" pitchFamily="34" charset="0"/>
              <a:buChar char="•"/>
            </a:pPr>
            <a:r>
              <a:rPr lang="en-US" sz="955" dirty="0"/>
              <a:t>Acknowledgement Report</a:t>
            </a:r>
          </a:p>
          <a:p>
            <a:pPr marL="194824" indent="-194824">
              <a:buFont typeface="Arial" panose="020B0604020202020204" pitchFamily="34" charset="0"/>
              <a:buChar char="•"/>
            </a:pPr>
            <a:r>
              <a:rPr lang="en-US" sz="955" dirty="0"/>
              <a:t>Batch Performance</a:t>
            </a:r>
          </a:p>
          <a:p>
            <a:pPr marL="194824" indent="-194824">
              <a:buFont typeface="Arial" panose="020B0604020202020204" pitchFamily="34" charset="0"/>
              <a:buChar char="•"/>
            </a:pPr>
            <a:r>
              <a:rPr lang="en-US" sz="955" dirty="0"/>
              <a:t>Placements and Collections</a:t>
            </a:r>
          </a:p>
          <a:p>
            <a:pPr marL="194824" indent="-194824">
              <a:buFont typeface="Arial" panose="020B0604020202020204" pitchFamily="34" charset="0"/>
              <a:buChar char="•"/>
            </a:pPr>
            <a:r>
              <a:rPr lang="en-US" sz="955" dirty="0"/>
              <a:t>Invoice Summary</a:t>
            </a:r>
          </a:p>
          <a:p>
            <a:pPr marL="194824" indent="-194824">
              <a:buFont typeface="Arial" panose="020B0604020202020204" pitchFamily="34" charset="0"/>
              <a:buChar char="•"/>
            </a:pPr>
            <a:r>
              <a:rPr lang="en-US" sz="955" dirty="0" err="1"/>
              <a:t>StairStep</a:t>
            </a:r>
            <a:r>
              <a:rPr lang="en-US" sz="955" dirty="0"/>
              <a:t> Reports</a:t>
            </a:r>
          </a:p>
          <a:p>
            <a:pPr marL="194824" indent="-194824">
              <a:buFont typeface="Arial" panose="020B0604020202020204" pitchFamily="34" charset="0"/>
              <a:buChar char="•"/>
            </a:pPr>
            <a:endParaRPr lang="en-US" sz="955" b="1" i="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5901" t="13269" r="20088" b="17448"/>
          <a:stretch>
            <a:fillRect/>
          </a:stretch>
        </p:blipFill>
        <p:spPr bwMode="auto">
          <a:xfrm>
            <a:off x="5075148" y="2677237"/>
            <a:ext cx="1763207" cy="127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6935" t="11772" r="8357" b="9793"/>
          <a:stretch>
            <a:fillRect/>
          </a:stretch>
        </p:blipFill>
        <p:spPr bwMode="auto">
          <a:xfrm>
            <a:off x="4203226" y="3292078"/>
            <a:ext cx="1743843" cy="101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a:blip r:embed="rId4"/>
          <a:stretch>
            <a:fillRect/>
          </a:stretch>
        </p:blipFill>
        <p:spPr>
          <a:xfrm>
            <a:off x="5043346" y="4605244"/>
            <a:ext cx="1597177" cy="948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a:off x="2415886" y="5655864"/>
            <a:ext cx="4312227" cy="890115"/>
          </a:xfrm>
          <a:prstGeom prst="rect">
            <a:avLst/>
          </a:prstGeom>
          <a:noFill/>
        </p:spPr>
        <p:txBody>
          <a:bodyPr wrap="square" rtlCol="0">
            <a:spAutoFit/>
          </a:bodyPr>
          <a:lstStyle/>
          <a:p>
            <a:r>
              <a:rPr lang="en-US" sz="955" b="1" dirty="0"/>
              <a:t>Custom Reporting Available Upon Request:</a:t>
            </a:r>
          </a:p>
          <a:p>
            <a:endParaRPr lang="en-US" sz="1364" dirty="0">
              <a:latin typeface="Impact" pitchFamily="34" charset="0"/>
            </a:endParaRPr>
          </a:p>
          <a:p>
            <a:pPr algn="just"/>
            <a:r>
              <a:rPr lang="en-US" sz="955" dirty="0">
                <a:latin typeface="+mj-lt"/>
              </a:rPr>
              <a:t>W</a:t>
            </a:r>
            <a:r>
              <a:rPr lang="en-US" sz="955" dirty="0">
                <a:latin typeface="+mj-lt"/>
              </a:rPr>
              <a:t>ith </a:t>
            </a:r>
            <a:r>
              <a:rPr lang="en-US" sz="955" dirty="0">
                <a:latin typeface="+mj-lt"/>
              </a:rPr>
              <a:t>nearly 300 data points available, Delta Outsource Group, Inc. can build custom reporting and dashboard metrics based on the information you want to see</a:t>
            </a:r>
            <a:r>
              <a:rPr lang="en-US" sz="955" dirty="0">
                <a:latin typeface="+mj-lt"/>
              </a:rPr>
              <a:t>.  </a:t>
            </a:r>
            <a:r>
              <a:rPr lang="en-US" sz="955" dirty="0">
                <a:latin typeface="+mj-lt"/>
              </a:rPr>
              <a:t>If you can conceptualize it, chances are we can build it. </a:t>
            </a:r>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6626" y="3904757"/>
            <a:ext cx="1642306" cy="13196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9" name="Picture 2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9609" y="4644272"/>
            <a:ext cx="2122994" cy="965345"/>
          </a:xfrm>
          <a:prstGeom prst="rect">
            <a:avLst/>
          </a:prstGeom>
          <a:noFill/>
        </p:spPr>
      </p:pic>
      <p:pic>
        <p:nvPicPr>
          <p:cNvPr id="15" name="Picture 14"/>
          <p:cNvPicPr>
            <a:picLocks noChangeAspect="1"/>
          </p:cNvPicPr>
          <p:nvPr/>
        </p:nvPicPr>
        <p:blipFill>
          <a:blip r:embed="rId7"/>
          <a:stretch>
            <a:fillRect/>
          </a:stretch>
        </p:blipFill>
        <p:spPr>
          <a:xfrm>
            <a:off x="1920032" y="6591733"/>
            <a:ext cx="5299363" cy="266267"/>
          </a:xfrm>
          <a:prstGeom prst="rect">
            <a:avLst/>
          </a:prstGeom>
        </p:spPr>
      </p:pic>
    </p:spTree>
    <p:extLst>
      <p:ext uri="{BB962C8B-B14F-4D97-AF65-F5344CB8AC3E}">
        <p14:creationId xmlns:p14="http://schemas.microsoft.com/office/powerpoint/2010/main" val="1017609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922318" y="0"/>
            <a:ext cx="5299364" cy="365101"/>
          </a:xfrm>
          <a:prstGeom prst="rect">
            <a:avLst/>
          </a:prstGeom>
          <a:solidFill>
            <a:schemeClr val="tx2">
              <a:lumMod val="20000"/>
              <a:lumOff val="80000"/>
            </a:schemeClr>
          </a:solidFill>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sz="1364"/>
          </a:p>
        </p:txBody>
      </p:sp>
      <p:sp>
        <p:nvSpPr>
          <p:cNvPr id="31" name="Rectangle 30"/>
          <p:cNvSpPr/>
          <p:nvPr/>
        </p:nvSpPr>
        <p:spPr>
          <a:xfrm>
            <a:off x="1922318" y="296581"/>
            <a:ext cx="5299364" cy="424699"/>
          </a:xfrm>
          <a:prstGeom prst="rect">
            <a:avLst/>
          </a:prstGeom>
          <a:solidFill>
            <a:srgbClr val="EEC98D"/>
          </a:solidFill>
          <a:ln w="38100">
            <a:solidFill>
              <a:srgbClr val="885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6"/>
          </a:p>
        </p:txBody>
      </p:sp>
      <p:sp>
        <p:nvSpPr>
          <p:cNvPr id="23" name="TextBox 22"/>
          <p:cNvSpPr txBox="1"/>
          <p:nvPr/>
        </p:nvSpPr>
        <p:spPr>
          <a:xfrm>
            <a:off x="2325007" y="354829"/>
            <a:ext cx="4493984" cy="351956"/>
          </a:xfrm>
          <a:prstGeom prst="rect">
            <a:avLst/>
          </a:prstGeom>
          <a:noFill/>
        </p:spPr>
        <p:txBody>
          <a:bodyPr wrap="square" rtlCol="0">
            <a:spAutoFit/>
          </a:bodyPr>
          <a:lstStyle/>
          <a:p>
            <a:pPr algn="ctr"/>
            <a:r>
              <a:rPr lang="en-US" sz="1687"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CONTACT US</a:t>
            </a:r>
            <a:endParaRPr lang="en-US" sz="1687"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21" name="Picture 2" descr="C:\Users\nick.jarman\Pictures\faceboo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413" y="4024456"/>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nick.jarman\Pictures\linked 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4753" y="4024456"/>
            <a:ext cx="623455" cy="6234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nick.jarman\Pictures\twit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4735" y="4024456"/>
            <a:ext cx="623455" cy="62345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325007" y="4217675"/>
            <a:ext cx="582790" cy="722121"/>
          </a:xfrm>
          <a:prstGeom prst="rect">
            <a:avLst/>
          </a:prstGeom>
          <a:noFill/>
        </p:spPr>
        <p:txBody>
          <a:bodyPr wrap="square" rtlCol="0">
            <a:spAutoFit/>
          </a:bodyPr>
          <a:lstStyle/>
          <a:p>
            <a:r>
              <a:rPr lang="en-US" sz="1364" b="1" dirty="0"/>
              <a:t>Find us on:</a:t>
            </a:r>
            <a:endParaRPr lang="en-US" sz="1364" b="1" dirty="0"/>
          </a:p>
        </p:txBody>
      </p:sp>
      <p:pic>
        <p:nvPicPr>
          <p:cNvPr id="28" name="Picture 2" descr="C:\Users\nick.jarman\Pictures\deltaq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0731" y="3159814"/>
            <a:ext cx="1052080" cy="10520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njarman\Desktop\Work\Crop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8190" y="771890"/>
            <a:ext cx="1717761" cy="1409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56985" y="984222"/>
            <a:ext cx="2880989" cy="3113929"/>
          </a:xfrm>
          <a:prstGeom prst="rect">
            <a:avLst/>
          </a:prstGeom>
          <a:noFill/>
        </p:spPr>
        <p:txBody>
          <a:bodyPr wrap="square" rtlCol="0">
            <a:spAutoFit/>
          </a:bodyPr>
          <a:lstStyle/>
          <a:p>
            <a:r>
              <a:rPr lang="en-US" sz="1091" b="1" dirty="0"/>
              <a:t>St. Louis Operation Center:</a:t>
            </a:r>
          </a:p>
          <a:p>
            <a:endParaRPr lang="en-US" sz="1091" dirty="0"/>
          </a:p>
          <a:p>
            <a:r>
              <a:rPr lang="en-US" sz="1091" dirty="0"/>
              <a:t>Delta Outsource Group, Inc.</a:t>
            </a:r>
          </a:p>
          <a:p>
            <a:r>
              <a:rPr lang="en-US" sz="1091" dirty="0"/>
              <a:t>62 North Central Dr.</a:t>
            </a:r>
          </a:p>
          <a:p>
            <a:r>
              <a:rPr lang="en-US" sz="1091" dirty="0"/>
              <a:t>O’Fallon, MO 63366</a:t>
            </a:r>
          </a:p>
          <a:p>
            <a:endParaRPr lang="en-US" sz="1091" dirty="0"/>
          </a:p>
          <a:p>
            <a:endParaRPr lang="en-US" sz="1091" dirty="0"/>
          </a:p>
          <a:p>
            <a:r>
              <a:rPr lang="en-US" sz="1091" b="1" dirty="0"/>
              <a:t>Please Contact:</a:t>
            </a:r>
          </a:p>
          <a:p>
            <a:r>
              <a:rPr lang="en-US" sz="1091" dirty="0"/>
              <a:t>Jim Peacock, CEO or </a:t>
            </a:r>
          </a:p>
          <a:p>
            <a:r>
              <a:rPr lang="en-US" sz="1091" dirty="0"/>
              <a:t>Jackie Mucha, Chief Marketing Officer</a:t>
            </a:r>
          </a:p>
          <a:p>
            <a:endParaRPr lang="en-US" sz="1091" dirty="0"/>
          </a:p>
          <a:p>
            <a:r>
              <a:rPr lang="en-US" sz="1091" b="1" dirty="0"/>
              <a:t>Phone: </a:t>
            </a:r>
            <a:r>
              <a:rPr lang="en-US" sz="1091" dirty="0"/>
              <a:t>(877) 329-0437</a:t>
            </a:r>
          </a:p>
          <a:p>
            <a:r>
              <a:rPr lang="en-US" sz="1091" b="1" dirty="0"/>
              <a:t>Email: </a:t>
            </a:r>
            <a:r>
              <a:rPr lang="en-US" sz="1091" dirty="0">
                <a:hlinkClick r:id="rId7"/>
              </a:rPr>
              <a:t>sales@deltaoutsourcegroup.com</a:t>
            </a:r>
            <a:endParaRPr lang="en-US" sz="1091" dirty="0"/>
          </a:p>
          <a:p>
            <a:endParaRPr lang="en-US" sz="1091" dirty="0"/>
          </a:p>
          <a:p>
            <a:r>
              <a:rPr lang="en-US" sz="1091" b="1" dirty="0"/>
              <a:t>Online: </a:t>
            </a:r>
            <a:r>
              <a:rPr lang="en-US" sz="1091" dirty="0">
                <a:hlinkClick r:id="rId8"/>
              </a:rPr>
              <a:t>www.deltaoutsourcegroup.com</a:t>
            </a:r>
            <a:r>
              <a:rPr lang="en-US" sz="1091" dirty="0"/>
              <a:t> </a:t>
            </a:r>
          </a:p>
          <a:p>
            <a:endParaRPr lang="en-US" sz="1091" dirty="0"/>
          </a:p>
          <a:p>
            <a:r>
              <a:rPr lang="en-US" sz="1091" i="1" dirty="0"/>
              <a:t>Scan barcode to be directed to our mobile site</a:t>
            </a:r>
            <a:endParaRPr lang="en-US" sz="1091" i="1" dirty="0"/>
          </a:p>
        </p:txBody>
      </p:sp>
      <p:pic>
        <p:nvPicPr>
          <p:cNvPr id="1026" name="Picture 2" descr="http://www.wallmonkeys.com/media/catalog/product/cache/1/image/040ec09b1e35df139433887a97daa66f/t/d/td272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2318" y="4896847"/>
            <a:ext cx="5299363" cy="17793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a:off x="1920032" y="6591733"/>
            <a:ext cx="5299363" cy="266267"/>
          </a:xfrm>
          <a:prstGeom prst="rect">
            <a:avLst/>
          </a:prstGeom>
        </p:spPr>
      </p:pic>
    </p:spTree>
    <p:extLst>
      <p:ext uri="{BB962C8B-B14F-4D97-AF65-F5344CB8AC3E}">
        <p14:creationId xmlns:p14="http://schemas.microsoft.com/office/powerpoint/2010/main" val="56536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 name="Title 6"/>
          <p:cNvSpPr>
            <a:spLocks noGrp="1"/>
          </p:cNvSpPr>
          <p:nvPr>
            <p:ph type="title"/>
          </p:nvPr>
        </p:nvSpPr>
        <p:spPr/>
        <p:txBody>
          <a:bodyPr/>
          <a:lstStyle/>
          <a:p>
            <a:r>
              <a:rPr lang="en-US" dirty="0" smtClean="0"/>
              <a:t>Data Security</a:t>
            </a:r>
            <a:endParaRPr lang="en-US" dirty="0"/>
          </a:p>
        </p:txBody>
      </p:sp>
      <p:sp>
        <p:nvSpPr>
          <p:cNvPr id="45" name="Slide Number Placeholder 42"/>
          <p:cNvSpPr>
            <a:spLocks noGrp="1"/>
          </p:cNvSpPr>
          <p:nvPr>
            <p:ph type="sldNum" sz="quarter" idx="12"/>
          </p:nvPr>
        </p:nvSpPr>
        <p:spPr/>
        <p:txBody>
          <a:bodyPr/>
          <a:lstStyle/>
          <a:p>
            <a:fld id="{C136B7D2-B98C-44FD-8D04-7EC62A564975}" type="slidenum">
              <a:rPr lang="en-US" smtClean="0"/>
              <a:pPr/>
              <a:t>15</a:t>
            </a:fld>
            <a:endParaRPr lang="en-US" dirty="0"/>
          </a:p>
        </p:txBody>
      </p:sp>
      <p:grpSp>
        <p:nvGrpSpPr>
          <p:cNvPr id="46" name="Group 30"/>
          <p:cNvGrpSpPr/>
          <p:nvPr/>
        </p:nvGrpSpPr>
        <p:grpSpPr>
          <a:xfrm>
            <a:off x="1500705" y="2155227"/>
            <a:ext cx="3071295" cy="715058"/>
            <a:chOff x="1270277" y="1165408"/>
            <a:chExt cx="2690295" cy="715058"/>
          </a:xfrm>
        </p:grpSpPr>
        <p:sp>
          <p:nvSpPr>
            <p:cNvPr id="47" name="Text Placeholder 3"/>
            <p:cNvSpPr txBox="1">
              <a:spLocks/>
            </p:cNvSpPr>
            <p:nvPr/>
          </p:nvSpPr>
          <p:spPr>
            <a:xfrm>
              <a:off x="1270277" y="1165408"/>
              <a:ext cx="1398081"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smtClean="0">
                  <a:ln>
                    <a:noFill/>
                  </a:ln>
                  <a:solidFill>
                    <a:schemeClr val="accent1"/>
                  </a:solidFill>
                  <a:effectLst/>
                  <a:uLnTx/>
                  <a:uFillTx/>
                  <a:latin typeface="+mj-lt"/>
                  <a:ea typeface="+mn-ea"/>
                  <a:cs typeface="+mn-cs"/>
                </a:rPr>
                <a:t>TechLock</a:t>
              </a:r>
              <a:r>
                <a:rPr kumimoji="0" lang="en-US" b="1" i="0" u="none" strike="noStrike" kern="1200" cap="none" spc="0" normalizeH="0" baseline="0" noProof="0" dirty="0" smtClean="0">
                  <a:ln>
                    <a:noFill/>
                  </a:ln>
                  <a:solidFill>
                    <a:schemeClr val="accent1"/>
                  </a:solidFill>
                  <a:effectLst/>
                  <a:uLnTx/>
                  <a:uFillTx/>
                  <a:latin typeface="+mj-lt"/>
                  <a:ea typeface="+mn-ea"/>
                  <a:cs typeface="+mn-cs"/>
                </a:rPr>
                <a:t> Certified</a:t>
              </a:r>
            </a:p>
          </p:txBody>
        </p:sp>
        <p:sp>
          <p:nvSpPr>
            <p:cNvPr id="48" name="Text Placeholder 3"/>
            <p:cNvSpPr txBox="1">
              <a:spLocks/>
            </p:cNvSpPr>
            <p:nvPr/>
          </p:nvSpPr>
          <p:spPr>
            <a:xfrm>
              <a:off x="1270277" y="1418801"/>
              <a:ext cx="2690295"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TECH LOCK® Certified is true data security compliance performed by qualified assessors with ARM Industry focus</a:t>
              </a:r>
              <a:r>
                <a:rPr lang="en-US" sz="1000" dirty="0" smtClean="0">
                  <a:solidFill>
                    <a:schemeClr val="tx1">
                      <a:lumMod val="50000"/>
                      <a:lumOff val="50000"/>
                    </a:schemeClr>
                  </a:solidFill>
                  <a:cs typeface="+mj-cs"/>
                </a:rPr>
                <a:t>.</a:t>
              </a:r>
              <a:endParaRPr lang="en-US" sz="1000" dirty="0">
                <a:solidFill>
                  <a:schemeClr val="tx1">
                    <a:lumMod val="50000"/>
                    <a:lumOff val="50000"/>
                  </a:schemeClr>
                </a:solidFill>
                <a:cs typeface="+mj-cs"/>
              </a:endParaRPr>
            </a:p>
          </p:txBody>
        </p:sp>
      </p:grpSp>
      <p:sp>
        <p:nvSpPr>
          <p:cNvPr id="49" name="Footer Text"/>
          <p:cNvSpPr txBox="1"/>
          <p:nvPr/>
        </p:nvSpPr>
        <p:spPr>
          <a:xfrm>
            <a:off x="692056" y="5149521"/>
            <a:ext cx="7759889" cy="1231106"/>
          </a:xfrm>
          <a:prstGeom prst="rect">
            <a:avLst/>
          </a:prstGeom>
          <a:noFill/>
        </p:spPr>
        <p:txBody>
          <a:bodyPr wrap="square" lIns="0" tIns="0" rIns="0" bIns="0" rtlCol="0">
            <a:spAutoFit/>
          </a:bodyPr>
          <a:lstStyle/>
          <a:p>
            <a:pPr algn="ctr"/>
            <a:r>
              <a:rPr lang="en-US" sz="1000" dirty="0">
                <a:solidFill>
                  <a:schemeClr val="tx1">
                    <a:lumMod val="50000"/>
                    <a:lumOff val="50000"/>
                  </a:schemeClr>
                </a:solidFill>
              </a:rPr>
              <a:t>Delta Outsource Group, Inc. is a company built on the latest technology in the ARM industry.  Our systems are sophisticated and state of the art and maintained by true IT professionals.  Our collection platform along with our telephony and dialer platforms are all hosted and are extremely flexible, scalable and most importantly, stable.  </a:t>
            </a:r>
          </a:p>
          <a:p>
            <a:pPr algn="ctr"/>
            <a:endParaRPr lang="en-US" sz="1000" dirty="0">
              <a:solidFill>
                <a:schemeClr val="tx1">
                  <a:lumMod val="50000"/>
                  <a:lumOff val="50000"/>
                </a:schemeClr>
              </a:solidFill>
            </a:endParaRPr>
          </a:p>
          <a:p>
            <a:pPr algn="ctr"/>
            <a:r>
              <a:rPr lang="en-US" sz="1000" dirty="0">
                <a:solidFill>
                  <a:schemeClr val="tx1">
                    <a:lumMod val="50000"/>
                    <a:lumOff val="50000"/>
                  </a:schemeClr>
                </a:solidFill>
              </a:rPr>
              <a:t>With the advent of the Consumer Financial Protection Bureau (CFPB), everyone likes to talk about </a:t>
            </a:r>
            <a:r>
              <a:rPr lang="en-US" sz="1000" dirty="0" smtClean="0">
                <a:solidFill>
                  <a:schemeClr val="tx1">
                    <a:lumMod val="50000"/>
                    <a:lumOff val="50000"/>
                  </a:schemeClr>
                </a:solidFill>
              </a:rPr>
              <a:t>compliance with data security </a:t>
            </a:r>
            <a:r>
              <a:rPr lang="en-US" sz="1000" dirty="0">
                <a:solidFill>
                  <a:schemeClr val="tx1">
                    <a:lumMod val="50000"/>
                    <a:lumOff val="50000"/>
                  </a:schemeClr>
                </a:solidFill>
              </a:rPr>
              <a:t>but many times, it is just that…talk.  “Actions speak volumes”.  Let Delta Outsource Group, Inc. show you how we safeguard the rights, privacy and dignity from those we collect.</a:t>
            </a:r>
          </a:p>
          <a:p>
            <a:pPr algn="ctr"/>
            <a:endParaRPr lang="en-US" sz="1000" dirty="0">
              <a:solidFill>
                <a:schemeClr val="tx1">
                  <a:lumMod val="50000"/>
                  <a:lumOff val="50000"/>
                </a:schemeClr>
              </a:solidFill>
            </a:endParaRPr>
          </a:p>
        </p:txBody>
      </p:sp>
      <p:cxnSp>
        <p:nvCxnSpPr>
          <p:cNvPr id="52" name="Straight Line buttom"/>
          <p:cNvCxnSpPr/>
          <p:nvPr/>
        </p:nvCxnSpPr>
        <p:spPr>
          <a:xfrm>
            <a:off x="685800" y="5016070"/>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53" name="Group 33"/>
          <p:cNvGrpSpPr/>
          <p:nvPr/>
        </p:nvGrpSpPr>
        <p:grpSpPr>
          <a:xfrm>
            <a:off x="5407764" y="2155227"/>
            <a:ext cx="3050436" cy="715058"/>
            <a:chOff x="5225418" y="1165408"/>
            <a:chExt cx="2630181" cy="715058"/>
          </a:xfrm>
        </p:grpSpPr>
        <p:sp>
          <p:nvSpPr>
            <p:cNvPr id="54" name="Text Placeholder 3"/>
            <p:cNvSpPr txBox="1">
              <a:spLocks/>
            </p:cNvSpPr>
            <p:nvPr/>
          </p:nvSpPr>
          <p:spPr>
            <a:xfrm>
              <a:off x="5225418" y="1165408"/>
              <a:ext cx="1418095"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b="1" dirty="0" smtClean="0">
                  <a:solidFill>
                    <a:schemeClr val="accent4"/>
                  </a:solidFill>
                  <a:latin typeface="+mj-lt"/>
                </a:rPr>
                <a:t>PCI DSS Compliant</a:t>
              </a:r>
              <a:endParaRPr kumimoji="0" lang="en-US" b="1" i="0" u="none" strike="noStrike" kern="1200" cap="none" spc="0" normalizeH="0" baseline="0" noProof="0" dirty="0" smtClean="0">
                <a:ln>
                  <a:noFill/>
                </a:ln>
                <a:solidFill>
                  <a:schemeClr val="accent4"/>
                </a:solidFill>
                <a:effectLst/>
                <a:uLnTx/>
                <a:uFillTx/>
                <a:latin typeface="+mj-lt"/>
                <a:ea typeface="+mn-ea"/>
                <a:cs typeface="+mn-cs"/>
              </a:endParaRPr>
            </a:p>
          </p:txBody>
        </p:sp>
        <p:sp>
          <p:nvSpPr>
            <p:cNvPr id="55" name="Text Placeholder 3"/>
            <p:cNvSpPr txBox="1">
              <a:spLocks/>
            </p:cNvSpPr>
            <p:nvPr/>
          </p:nvSpPr>
          <p:spPr>
            <a:xfrm>
              <a:off x="5225418" y="1418801"/>
              <a:ext cx="2630181"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Delta Outsource Group, Inc. has completed their PCI DSS audit and achieved the highest data security certification in the credit and collection </a:t>
              </a:r>
              <a:r>
                <a:rPr lang="en-US" sz="1000" dirty="0" smtClean="0">
                  <a:solidFill>
                    <a:schemeClr val="tx1">
                      <a:lumMod val="50000"/>
                      <a:lumOff val="50000"/>
                    </a:schemeClr>
                  </a:solidFill>
                </a:rPr>
                <a:t>industry.</a:t>
              </a:r>
              <a:endParaRPr lang="en-US" sz="1000" dirty="0">
                <a:solidFill>
                  <a:schemeClr val="tx1">
                    <a:lumMod val="50000"/>
                    <a:lumOff val="50000"/>
                  </a:schemeClr>
                </a:solidFill>
              </a:endParaRPr>
            </a:p>
          </p:txBody>
        </p:sp>
      </p:grpSp>
      <p:grpSp>
        <p:nvGrpSpPr>
          <p:cNvPr id="58" name="Group 31"/>
          <p:cNvGrpSpPr/>
          <p:nvPr/>
        </p:nvGrpSpPr>
        <p:grpSpPr>
          <a:xfrm>
            <a:off x="1500705" y="3076939"/>
            <a:ext cx="2957568" cy="715058"/>
            <a:chOff x="1270277" y="2087120"/>
            <a:chExt cx="2610439" cy="715058"/>
          </a:xfrm>
        </p:grpSpPr>
        <p:sp>
          <p:nvSpPr>
            <p:cNvPr id="59" name="Text Placeholder 3"/>
            <p:cNvSpPr txBox="1">
              <a:spLocks/>
            </p:cNvSpPr>
            <p:nvPr/>
          </p:nvSpPr>
          <p:spPr>
            <a:xfrm>
              <a:off x="1270277" y="2087120"/>
              <a:ext cx="608389"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2"/>
                  </a:solidFill>
                  <a:effectLst/>
                  <a:uLnTx/>
                  <a:uFillTx/>
                  <a:latin typeface="+mj-lt"/>
                  <a:ea typeface="+mn-ea"/>
                  <a:cs typeface="+mn-cs"/>
                </a:rPr>
                <a:t>SSAE16</a:t>
              </a:r>
            </a:p>
          </p:txBody>
        </p:sp>
        <p:sp>
          <p:nvSpPr>
            <p:cNvPr id="60" name="Text Placeholder 3"/>
            <p:cNvSpPr txBox="1">
              <a:spLocks/>
            </p:cNvSpPr>
            <p:nvPr/>
          </p:nvSpPr>
          <p:spPr>
            <a:xfrm>
              <a:off x="1270277" y="2340513"/>
              <a:ext cx="2610439"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Delta Outsource Group, Inc.’s SSAE 16 attestation standard provides guidance on financial reporting on our organization’s controls. </a:t>
              </a:r>
            </a:p>
          </p:txBody>
        </p:sp>
      </p:grpSp>
      <p:grpSp>
        <p:nvGrpSpPr>
          <p:cNvPr id="61" name="Group 34"/>
          <p:cNvGrpSpPr/>
          <p:nvPr/>
        </p:nvGrpSpPr>
        <p:grpSpPr>
          <a:xfrm>
            <a:off x="5407765" y="3076939"/>
            <a:ext cx="3020583" cy="715058"/>
            <a:chOff x="5225418" y="2087120"/>
            <a:chExt cx="2630181" cy="715058"/>
          </a:xfrm>
        </p:grpSpPr>
        <p:sp>
          <p:nvSpPr>
            <p:cNvPr id="62" name="Text Placeholder 3"/>
            <p:cNvSpPr txBox="1">
              <a:spLocks/>
            </p:cNvSpPr>
            <p:nvPr/>
          </p:nvSpPr>
          <p:spPr>
            <a:xfrm>
              <a:off x="5225418" y="2087120"/>
              <a:ext cx="1805744"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5"/>
                  </a:solidFill>
                  <a:effectLst/>
                  <a:uLnTx/>
                  <a:uFillTx/>
                  <a:latin typeface="+mj-lt"/>
                  <a:ea typeface="+mn-ea"/>
                  <a:cs typeface="+mn-cs"/>
                </a:rPr>
                <a:t>Tyco Integrated Security</a:t>
              </a:r>
            </a:p>
          </p:txBody>
        </p:sp>
        <p:sp>
          <p:nvSpPr>
            <p:cNvPr id="63" name="Text Placeholder 3"/>
            <p:cNvSpPr txBox="1">
              <a:spLocks/>
            </p:cNvSpPr>
            <p:nvPr/>
          </p:nvSpPr>
          <p:spPr>
            <a:xfrm>
              <a:off x="5225418" y="2340513"/>
              <a:ext cx="2630181"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Advanced </a:t>
              </a:r>
              <a:r>
                <a:rPr lang="en-US" sz="1000" dirty="0">
                  <a:solidFill>
                    <a:schemeClr val="tx1">
                      <a:lumMod val="50000"/>
                      <a:lumOff val="50000"/>
                    </a:schemeClr>
                  </a:solidFill>
                </a:rPr>
                <a:t>business security solutions to help </a:t>
              </a:r>
              <a:r>
                <a:rPr lang="en-US" sz="1000" dirty="0" smtClean="0">
                  <a:solidFill>
                    <a:schemeClr val="tx1">
                      <a:lumMod val="50000"/>
                      <a:lumOff val="50000"/>
                    </a:schemeClr>
                  </a:solidFill>
                </a:rPr>
                <a:t>us </a:t>
              </a:r>
              <a:r>
                <a:rPr lang="en-US" sz="1000" dirty="0">
                  <a:solidFill>
                    <a:schemeClr val="tx1">
                      <a:lumMod val="50000"/>
                      <a:lumOff val="50000"/>
                    </a:schemeClr>
                  </a:solidFill>
                </a:rPr>
                <a:t>protect </a:t>
              </a:r>
              <a:r>
                <a:rPr lang="en-US" sz="1000" dirty="0" smtClean="0">
                  <a:solidFill>
                    <a:schemeClr val="tx1">
                      <a:lumMod val="50000"/>
                      <a:lumOff val="50000"/>
                    </a:schemeClr>
                  </a:solidFill>
                </a:rPr>
                <a:t>our </a:t>
              </a:r>
              <a:r>
                <a:rPr lang="en-US" sz="1000" dirty="0">
                  <a:solidFill>
                    <a:schemeClr val="tx1">
                      <a:lumMod val="50000"/>
                      <a:lumOff val="50000"/>
                    </a:schemeClr>
                  </a:solidFill>
                </a:rPr>
                <a:t>employees, customers, facilities, assets, inventory, processes and operations.</a:t>
              </a:r>
            </a:p>
          </p:txBody>
        </p:sp>
      </p:grpSp>
      <p:grpSp>
        <p:nvGrpSpPr>
          <p:cNvPr id="64" name="Group 32"/>
          <p:cNvGrpSpPr/>
          <p:nvPr/>
        </p:nvGrpSpPr>
        <p:grpSpPr>
          <a:xfrm>
            <a:off x="1500705" y="3998651"/>
            <a:ext cx="3071295" cy="715058"/>
            <a:chOff x="1270277" y="3008832"/>
            <a:chExt cx="2610439" cy="715058"/>
          </a:xfrm>
        </p:grpSpPr>
        <p:sp>
          <p:nvSpPr>
            <p:cNvPr id="65" name="Text Placeholder 3"/>
            <p:cNvSpPr txBox="1">
              <a:spLocks/>
            </p:cNvSpPr>
            <p:nvPr/>
          </p:nvSpPr>
          <p:spPr>
            <a:xfrm>
              <a:off x="1270277" y="3008832"/>
              <a:ext cx="2343227"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3"/>
                  </a:solidFill>
                  <a:effectLst/>
                  <a:uLnTx/>
                  <a:uFillTx/>
                  <a:latin typeface="+mj-lt"/>
                  <a:ea typeface="+mn-ea"/>
                  <a:cs typeface="+mn-cs"/>
                </a:rPr>
                <a:t>Data Security &amp; Privacy Training</a:t>
              </a:r>
            </a:p>
          </p:txBody>
        </p:sp>
        <p:sp>
          <p:nvSpPr>
            <p:cNvPr id="66" name="Text Placeholder 3"/>
            <p:cNvSpPr txBox="1">
              <a:spLocks/>
            </p:cNvSpPr>
            <p:nvPr/>
          </p:nvSpPr>
          <p:spPr>
            <a:xfrm>
              <a:off x="1270277" y="3262225"/>
              <a:ext cx="2610439" cy="4616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Ensures employees </a:t>
              </a:r>
              <a:r>
                <a:rPr lang="en-US" sz="1000" dirty="0">
                  <a:solidFill>
                    <a:schemeClr val="tx1">
                      <a:lumMod val="50000"/>
                      <a:lumOff val="50000"/>
                    </a:schemeClr>
                  </a:solidFill>
                </a:rPr>
                <a:t>safeguard personal information as well as information stored under the aegis of the Delta Outsource Group, Inc.</a:t>
              </a:r>
            </a:p>
          </p:txBody>
        </p:sp>
      </p:grpSp>
      <p:grpSp>
        <p:nvGrpSpPr>
          <p:cNvPr id="69" name="Group 35"/>
          <p:cNvGrpSpPr/>
          <p:nvPr/>
        </p:nvGrpSpPr>
        <p:grpSpPr>
          <a:xfrm>
            <a:off x="5407764" y="3998651"/>
            <a:ext cx="3050436" cy="868946"/>
            <a:chOff x="5225418" y="3008832"/>
            <a:chExt cx="2630181" cy="868946"/>
          </a:xfrm>
        </p:grpSpPr>
        <p:sp>
          <p:nvSpPr>
            <p:cNvPr id="70" name="Text Placeholder 3"/>
            <p:cNvSpPr txBox="1">
              <a:spLocks/>
            </p:cNvSpPr>
            <p:nvPr/>
          </p:nvSpPr>
          <p:spPr>
            <a:xfrm>
              <a:off x="5225418" y="3008832"/>
              <a:ext cx="1114020"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accent6"/>
                  </a:solidFill>
                  <a:effectLst/>
                  <a:uLnTx/>
                  <a:uFillTx/>
                  <a:latin typeface="+mj-lt"/>
                  <a:ea typeface="+mn-ea"/>
                  <a:cs typeface="+mn-cs"/>
                </a:rPr>
                <a:t>Red Flag Rules</a:t>
              </a:r>
            </a:p>
          </p:txBody>
        </p:sp>
        <p:sp>
          <p:nvSpPr>
            <p:cNvPr id="73" name="Text Placeholder 3"/>
            <p:cNvSpPr txBox="1">
              <a:spLocks/>
            </p:cNvSpPr>
            <p:nvPr/>
          </p:nvSpPr>
          <p:spPr>
            <a:xfrm>
              <a:off x="5225418" y="3262225"/>
              <a:ext cx="2630181" cy="6155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The Identity Theft Prevention Program was developed pursuant to the Federal Trade Commission's Red Flag Rules promulgated as part of the Fair and Accurate Credit Transactions Act. </a:t>
              </a:r>
            </a:p>
          </p:txBody>
        </p:sp>
      </p:grpSp>
      <p:sp>
        <p:nvSpPr>
          <p:cNvPr id="74" name="Freeform 45"/>
          <p:cNvSpPr>
            <a:spLocks noEditPoints="1"/>
          </p:cNvSpPr>
          <p:nvPr/>
        </p:nvSpPr>
        <p:spPr bwMode="auto">
          <a:xfrm>
            <a:off x="1112389" y="239945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45"/>
          <p:cNvSpPr>
            <a:spLocks noEditPoints="1"/>
          </p:cNvSpPr>
          <p:nvPr/>
        </p:nvSpPr>
        <p:spPr bwMode="auto">
          <a:xfrm>
            <a:off x="1112389" y="333033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45"/>
          <p:cNvSpPr>
            <a:spLocks noEditPoints="1"/>
          </p:cNvSpPr>
          <p:nvPr/>
        </p:nvSpPr>
        <p:spPr bwMode="auto">
          <a:xfrm>
            <a:off x="1112389" y="429966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45"/>
          <p:cNvSpPr>
            <a:spLocks noEditPoints="1"/>
          </p:cNvSpPr>
          <p:nvPr/>
        </p:nvSpPr>
        <p:spPr bwMode="auto">
          <a:xfrm>
            <a:off x="5013349" y="239945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45"/>
          <p:cNvSpPr>
            <a:spLocks noEditPoints="1"/>
          </p:cNvSpPr>
          <p:nvPr/>
        </p:nvSpPr>
        <p:spPr bwMode="auto">
          <a:xfrm>
            <a:off x="5013349" y="333033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45"/>
          <p:cNvSpPr>
            <a:spLocks noEditPoints="1"/>
          </p:cNvSpPr>
          <p:nvPr/>
        </p:nvSpPr>
        <p:spPr bwMode="auto">
          <a:xfrm>
            <a:off x="5013349" y="429966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ext Placeholder 1"/>
          <p:cNvSpPr>
            <a:spLocks noGrp="1"/>
          </p:cNvSpPr>
          <p:nvPr>
            <p:ph type="body" sz="half" idx="2"/>
          </p:nvPr>
        </p:nvSpPr>
        <p:spPr>
          <a:xfrm>
            <a:off x="2514600" y="1312979"/>
            <a:ext cx="4114800" cy="354205"/>
          </a:xfrm>
        </p:spPr>
        <p:txBody>
          <a:bodyPr/>
          <a:lstStyle/>
          <a:p>
            <a:r>
              <a:rPr lang="en-US" sz="1400" dirty="0" smtClean="0">
                <a:solidFill>
                  <a:schemeClr val="bg1">
                    <a:lumMod val="65000"/>
                  </a:schemeClr>
                </a:solidFill>
              </a:rPr>
              <a:t>Safeguarding the Rights, Privacy, and Dignity From Those We Collect</a:t>
            </a:r>
            <a:endParaRPr lang="en-US" sz="1400" dirty="0">
              <a:solidFill>
                <a:schemeClr val="bg1">
                  <a:lumMod val="65000"/>
                </a:schemeClr>
              </a:solidFill>
            </a:endParaRPr>
          </a:p>
        </p:txBody>
      </p:sp>
    </p:spTree>
    <p:extLst>
      <p:ext uri="{BB962C8B-B14F-4D97-AF65-F5344CB8AC3E}">
        <p14:creationId xmlns:p14="http://schemas.microsoft.com/office/powerpoint/2010/main" val="3637230755"/>
      </p:ext>
    </p:extLst>
  </p:cSld>
  <p:clrMapOvr>
    <a:masterClrMapping/>
  </p:clrMapOvr>
  <p:transition spd="slow" advClick="0" advTm="6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 name="Title 1"/>
          <p:cNvSpPr>
            <a:spLocks noGrp="1"/>
          </p:cNvSpPr>
          <p:nvPr>
            <p:ph type="title"/>
          </p:nvPr>
        </p:nvSpPr>
        <p:spPr/>
        <p:txBody>
          <a:bodyPr/>
          <a:lstStyle/>
          <a:p>
            <a:r>
              <a:rPr lang="en-US" dirty="0" smtClean="0"/>
              <a:t>Programming Requests</a:t>
            </a:r>
            <a:endParaRPr lang="en-US" dirty="0"/>
          </a:p>
        </p:txBody>
      </p:sp>
      <p:sp>
        <p:nvSpPr>
          <p:cNvPr id="62" name="Text Placeholder 3"/>
          <p:cNvSpPr>
            <a:spLocks noGrp="1"/>
          </p:cNvSpPr>
          <p:nvPr>
            <p:ph type="body" sz="half" idx="2"/>
          </p:nvPr>
        </p:nvSpPr>
        <p:spPr/>
        <p:txBody>
          <a:bodyPr/>
          <a:lstStyle/>
          <a:p>
            <a:r>
              <a:rPr lang="en-US" dirty="0" smtClean="0"/>
              <a:t>Making Everything Simple</a:t>
            </a:r>
            <a:endParaRPr lang="en-US" dirty="0"/>
          </a:p>
        </p:txBody>
      </p:sp>
      <p:sp>
        <p:nvSpPr>
          <p:cNvPr id="63" name="Slide Number Placeholder 55"/>
          <p:cNvSpPr>
            <a:spLocks noGrp="1"/>
          </p:cNvSpPr>
          <p:nvPr>
            <p:ph type="sldNum" sz="quarter" idx="12"/>
          </p:nvPr>
        </p:nvSpPr>
        <p:spPr/>
        <p:txBody>
          <a:bodyPr/>
          <a:lstStyle/>
          <a:p>
            <a:fld id="{C136B7D2-B98C-44FD-8D04-7EC62A564975}" type="slidenum">
              <a:rPr lang="en-US" smtClean="0"/>
              <a:pPr/>
              <a:t>16</a:t>
            </a:fld>
            <a:endParaRPr lang="en-US" dirty="0"/>
          </a:p>
        </p:txBody>
      </p:sp>
      <p:grpSp>
        <p:nvGrpSpPr>
          <p:cNvPr id="2" name="Group 38"/>
          <p:cNvGrpSpPr/>
          <p:nvPr/>
        </p:nvGrpSpPr>
        <p:grpSpPr>
          <a:xfrm>
            <a:off x="404982" y="2540994"/>
            <a:ext cx="2076062" cy="657399"/>
            <a:chOff x="1430743" y="1453978"/>
            <a:chExt cx="2076062" cy="657399"/>
          </a:xfrm>
        </p:grpSpPr>
        <p:sp>
          <p:nvSpPr>
            <p:cNvPr id="83" name="TextBox 82"/>
            <p:cNvSpPr txBox="1"/>
            <p:nvPr/>
          </p:nvSpPr>
          <p:spPr>
            <a:xfrm>
              <a:off x="1647321" y="1453978"/>
              <a:ext cx="1859484" cy="184666"/>
            </a:xfrm>
            <a:prstGeom prst="rect">
              <a:avLst/>
            </a:prstGeom>
            <a:noFill/>
          </p:spPr>
          <p:txBody>
            <a:bodyPr wrap="none" lIns="0" tIns="0" rIns="0" bIns="0" rtlCol="0" anchor="ctr">
              <a:spAutoFit/>
            </a:bodyPr>
            <a:lstStyle/>
            <a:p>
              <a:pPr algn="r"/>
              <a:r>
                <a:rPr lang="en-US" sz="1200" b="1" dirty="0" smtClean="0">
                  <a:solidFill>
                    <a:schemeClr val="accent1"/>
                  </a:solidFill>
                  <a:latin typeface="+mj-lt"/>
                </a:rPr>
                <a:t>Onboarding Made Simple</a:t>
              </a:r>
              <a:endParaRPr lang="en-US" sz="1200" b="1" dirty="0">
                <a:solidFill>
                  <a:schemeClr val="accent1"/>
                </a:solidFill>
                <a:latin typeface="+mj-lt"/>
              </a:endParaRPr>
            </a:p>
          </p:txBody>
        </p:sp>
        <p:sp>
          <p:nvSpPr>
            <p:cNvPr id="84" name="TextBox 83"/>
            <p:cNvSpPr txBox="1"/>
            <p:nvPr/>
          </p:nvSpPr>
          <p:spPr>
            <a:xfrm>
              <a:off x="1430743" y="1649712"/>
              <a:ext cx="2076062" cy="461665"/>
            </a:xfrm>
            <a:prstGeom prst="rect">
              <a:avLst/>
            </a:prstGeom>
            <a:noFill/>
          </p:spPr>
          <p:txBody>
            <a:bodyPr wrap="square" lIns="0" tIns="0" rIns="0" bIns="0" rtlCol="0" anchor="t">
              <a:spAutoFit/>
            </a:bodyPr>
            <a:lstStyle/>
            <a:p>
              <a:pPr lvl="0" algn="r" defTabSz="914400">
                <a:spcBef>
                  <a:spcPct val="20000"/>
                </a:spcBef>
                <a:defRPr/>
              </a:pPr>
              <a:r>
                <a:rPr lang="en-US" sz="1000" dirty="0" smtClean="0">
                  <a:solidFill>
                    <a:schemeClr val="tx1">
                      <a:lumMod val="50000"/>
                      <a:lumOff val="50000"/>
                    </a:schemeClr>
                  </a:solidFill>
                </a:rPr>
                <a:t>We have created a simple and streamlined onboarding process led by our Director of Client Experience.</a:t>
              </a:r>
              <a:endParaRPr lang="en-US" sz="1000" dirty="0">
                <a:solidFill>
                  <a:schemeClr val="tx1">
                    <a:lumMod val="50000"/>
                    <a:lumOff val="50000"/>
                  </a:schemeClr>
                </a:solidFill>
              </a:endParaRPr>
            </a:p>
          </p:txBody>
        </p:sp>
      </p:grpSp>
      <p:grpSp>
        <p:nvGrpSpPr>
          <p:cNvPr id="3" name="Group 39"/>
          <p:cNvGrpSpPr/>
          <p:nvPr/>
        </p:nvGrpSpPr>
        <p:grpSpPr>
          <a:xfrm>
            <a:off x="404982" y="3390178"/>
            <a:ext cx="2076064" cy="646331"/>
            <a:chOff x="1430743" y="2474603"/>
            <a:chExt cx="2076064" cy="646331"/>
          </a:xfrm>
        </p:grpSpPr>
        <p:sp>
          <p:nvSpPr>
            <p:cNvPr id="86" name="TextBox 85"/>
            <p:cNvSpPr txBox="1"/>
            <p:nvPr/>
          </p:nvSpPr>
          <p:spPr>
            <a:xfrm>
              <a:off x="1609441" y="2474603"/>
              <a:ext cx="1897366" cy="184666"/>
            </a:xfrm>
            <a:prstGeom prst="rect">
              <a:avLst/>
            </a:prstGeom>
            <a:noFill/>
          </p:spPr>
          <p:txBody>
            <a:bodyPr wrap="square" lIns="0" tIns="0" rIns="0" bIns="0" rtlCol="0" anchor="ctr">
              <a:spAutoFit/>
            </a:bodyPr>
            <a:lstStyle/>
            <a:p>
              <a:pPr algn="r"/>
              <a:r>
                <a:rPr lang="en-US" sz="1200" b="1" dirty="0" smtClean="0">
                  <a:solidFill>
                    <a:schemeClr val="accent3"/>
                  </a:solidFill>
                </a:rPr>
                <a:t>Custom Programming</a:t>
              </a:r>
              <a:endParaRPr lang="en-US" sz="1200" b="1" dirty="0">
                <a:solidFill>
                  <a:schemeClr val="accent3"/>
                </a:solidFill>
              </a:endParaRPr>
            </a:p>
          </p:txBody>
        </p:sp>
        <p:sp>
          <p:nvSpPr>
            <p:cNvPr id="87" name="TextBox 86"/>
            <p:cNvSpPr txBox="1"/>
            <p:nvPr/>
          </p:nvSpPr>
          <p:spPr>
            <a:xfrm>
              <a:off x="1430743" y="2659269"/>
              <a:ext cx="2076063" cy="461665"/>
            </a:xfrm>
            <a:prstGeom prst="rect">
              <a:avLst/>
            </a:prstGeom>
            <a:noFill/>
          </p:spPr>
          <p:txBody>
            <a:bodyPr wrap="square" lIns="0" tIns="0" rIns="0" bIns="0" rtlCol="0" anchor="t">
              <a:spAutoFit/>
            </a:bodyPr>
            <a:lstStyle/>
            <a:p>
              <a:pPr lvl="0" algn="r" defTabSz="914400">
                <a:spcBef>
                  <a:spcPct val="20000"/>
                </a:spcBef>
                <a:defRPr/>
              </a:pPr>
              <a:r>
                <a:rPr lang="en-US" sz="1000" dirty="0" smtClean="0">
                  <a:solidFill>
                    <a:schemeClr val="tx1">
                      <a:lumMod val="50000"/>
                      <a:lumOff val="50000"/>
                    </a:schemeClr>
                  </a:solidFill>
                </a:rPr>
                <a:t>Regardless of the request, we can handle any custom programming request to suit our partner’s needs.</a:t>
              </a:r>
              <a:endParaRPr lang="en-US" sz="1000" dirty="0">
                <a:solidFill>
                  <a:schemeClr val="tx1">
                    <a:lumMod val="50000"/>
                    <a:lumOff val="50000"/>
                  </a:schemeClr>
                </a:solidFill>
              </a:endParaRPr>
            </a:p>
          </p:txBody>
        </p:sp>
      </p:grpSp>
      <p:grpSp>
        <p:nvGrpSpPr>
          <p:cNvPr id="4" name="Group 32"/>
          <p:cNvGrpSpPr/>
          <p:nvPr/>
        </p:nvGrpSpPr>
        <p:grpSpPr>
          <a:xfrm>
            <a:off x="6658979" y="2549797"/>
            <a:ext cx="2274919" cy="650029"/>
            <a:chOff x="5638262" y="1462781"/>
            <a:chExt cx="2274919" cy="650029"/>
          </a:xfrm>
        </p:grpSpPr>
        <p:sp>
          <p:nvSpPr>
            <p:cNvPr id="89" name="TextBox 88"/>
            <p:cNvSpPr txBox="1"/>
            <p:nvPr/>
          </p:nvSpPr>
          <p:spPr>
            <a:xfrm>
              <a:off x="5638263" y="1462781"/>
              <a:ext cx="2274918" cy="184666"/>
            </a:xfrm>
            <a:prstGeom prst="rect">
              <a:avLst/>
            </a:prstGeom>
            <a:noFill/>
          </p:spPr>
          <p:txBody>
            <a:bodyPr wrap="none" lIns="0" tIns="0" rIns="0" bIns="0" rtlCol="0" anchor="ctr">
              <a:spAutoFit/>
            </a:bodyPr>
            <a:lstStyle/>
            <a:p>
              <a:r>
                <a:rPr lang="en-US" sz="1200" b="1" dirty="0" smtClean="0">
                  <a:solidFill>
                    <a:schemeClr val="accent2"/>
                  </a:solidFill>
                  <a:latin typeface="+mj-lt"/>
                </a:rPr>
                <a:t>Integrated With Most Platforms</a:t>
              </a:r>
              <a:endParaRPr lang="en-US" sz="1200" b="1" dirty="0">
                <a:solidFill>
                  <a:schemeClr val="accent2"/>
                </a:solidFill>
                <a:latin typeface="+mj-lt"/>
              </a:endParaRPr>
            </a:p>
          </p:txBody>
        </p:sp>
        <p:sp>
          <p:nvSpPr>
            <p:cNvPr id="90" name="TextBox 89"/>
            <p:cNvSpPr txBox="1"/>
            <p:nvPr/>
          </p:nvSpPr>
          <p:spPr>
            <a:xfrm>
              <a:off x="5638262" y="1651145"/>
              <a:ext cx="2063693" cy="461665"/>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50000"/>
                      <a:lumOff val="50000"/>
                    </a:schemeClr>
                  </a:solidFill>
                </a:rPr>
                <a:t>Delta Outsource Group is integrated or has experience in all of the major platforms.</a:t>
              </a:r>
              <a:endParaRPr lang="en-US" sz="1000" dirty="0">
                <a:solidFill>
                  <a:schemeClr val="tx1">
                    <a:lumMod val="50000"/>
                    <a:lumOff val="50000"/>
                  </a:schemeClr>
                </a:solidFill>
              </a:endParaRPr>
            </a:p>
          </p:txBody>
        </p:sp>
      </p:grpSp>
      <p:grpSp>
        <p:nvGrpSpPr>
          <p:cNvPr id="5" name="Group 36"/>
          <p:cNvGrpSpPr/>
          <p:nvPr/>
        </p:nvGrpSpPr>
        <p:grpSpPr>
          <a:xfrm>
            <a:off x="6658979" y="3338482"/>
            <a:ext cx="2063693" cy="851915"/>
            <a:chOff x="5638262" y="2422907"/>
            <a:chExt cx="2063693" cy="851915"/>
          </a:xfrm>
        </p:grpSpPr>
        <p:sp>
          <p:nvSpPr>
            <p:cNvPr id="92" name="TextBox 91"/>
            <p:cNvSpPr txBox="1"/>
            <p:nvPr/>
          </p:nvSpPr>
          <p:spPr>
            <a:xfrm>
              <a:off x="5638263" y="2422907"/>
              <a:ext cx="1450718" cy="215444"/>
            </a:xfrm>
            <a:prstGeom prst="rect">
              <a:avLst/>
            </a:prstGeom>
            <a:noFill/>
          </p:spPr>
          <p:txBody>
            <a:bodyPr wrap="none" lIns="0" tIns="0" rIns="0" bIns="0" rtlCol="0" anchor="ctr">
              <a:spAutoFit/>
            </a:bodyPr>
            <a:lstStyle/>
            <a:p>
              <a:r>
                <a:rPr lang="en-US" sz="1400" b="1" dirty="0" smtClean="0">
                  <a:solidFill>
                    <a:schemeClr val="accent4"/>
                  </a:solidFill>
                </a:rPr>
                <a:t>No Cost to Client</a:t>
              </a:r>
              <a:endParaRPr lang="en-US" sz="1400" b="1" dirty="0">
                <a:solidFill>
                  <a:schemeClr val="accent4"/>
                </a:solidFill>
              </a:endParaRPr>
            </a:p>
          </p:txBody>
        </p:sp>
        <p:sp>
          <p:nvSpPr>
            <p:cNvPr id="93" name="TextBox 92"/>
            <p:cNvSpPr txBox="1"/>
            <p:nvPr/>
          </p:nvSpPr>
          <p:spPr>
            <a:xfrm>
              <a:off x="5638262" y="2659269"/>
              <a:ext cx="2063693" cy="615553"/>
            </a:xfrm>
            <a:prstGeom prst="rect">
              <a:avLst/>
            </a:prstGeom>
            <a:noFill/>
          </p:spPr>
          <p:txBody>
            <a:bodyPr wrap="square" lIns="0" tIns="0" rIns="0" bIns="0" rtlCol="0" anchor="t">
              <a:spAutoFit/>
            </a:bodyPr>
            <a:lstStyle/>
            <a:p>
              <a:pPr lvl="0" defTabSz="914400">
                <a:spcBef>
                  <a:spcPct val="20000"/>
                </a:spcBef>
                <a:defRPr/>
              </a:pPr>
              <a:r>
                <a:rPr lang="en-US" sz="1000" dirty="0" smtClean="0">
                  <a:solidFill>
                    <a:schemeClr val="tx1">
                      <a:lumMod val="50000"/>
                      <a:lumOff val="50000"/>
                    </a:schemeClr>
                  </a:solidFill>
                </a:rPr>
                <a:t>All costs associated with IT and programming are absorb by Delta Outsource Group and not placed on our partners.</a:t>
              </a:r>
              <a:endParaRPr lang="en-US" sz="1000" dirty="0">
                <a:solidFill>
                  <a:schemeClr val="tx1">
                    <a:lumMod val="50000"/>
                    <a:lumOff val="50000"/>
                  </a:schemeClr>
                </a:solidFill>
              </a:endParaRPr>
            </a:p>
          </p:txBody>
        </p:sp>
      </p:grpSp>
      <p:sp>
        <p:nvSpPr>
          <p:cNvPr id="94" name="Arc 93"/>
          <p:cNvSpPr/>
          <p:nvPr/>
        </p:nvSpPr>
        <p:spPr>
          <a:xfrm rot="19051047">
            <a:off x="4990684" y="2125040"/>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5" name="Arc 94"/>
          <p:cNvSpPr/>
          <p:nvPr/>
        </p:nvSpPr>
        <p:spPr>
          <a:xfrm rot="2548953" flipH="1">
            <a:off x="2516990" y="2125040"/>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95"/>
          <p:cNvGrpSpPr/>
          <p:nvPr/>
        </p:nvGrpSpPr>
        <p:grpSpPr>
          <a:xfrm>
            <a:off x="2552787" y="2605506"/>
            <a:ext cx="579038" cy="562460"/>
            <a:chOff x="2552787" y="1654180"/>
            <a:chExt cx="579038" cy="562460"/>
          </a:xfrm>
        </p:grpSpPr>
        <p:sp>
          <p:nvSpPr>
            <p:cNvPr id="97" name="Rectangular Callout 96"/>
            <p:cNvSpPr>
              <a:spLocks noChangeAspect="1"/>
            </p:cNvSpPr>
            <p:nvPr/>
          </p:nvSpPr>
          <p:spPr>
            <a:xfrm flipH="1">
              <a:off x="2552787" y="1654180"/>
              <a:ext cx="579038" cy="562460"/>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smtClean="0">
                <a:solidFill>
                  <a:schemeClr val="bg1"/>
                </a:solidFill>
                <a:latin typeface="FontAwesome" pitchFamily="2" charset="0"/>
              </a:endParaRPr>
            </a:p>
          </p:txBody>
        </p:sp>
        <p:sp>
          <p:nvSpPr>
            <p:cNvPr id="98" name="Freeform 5"/>
            <p:cNvSpPr>
              <a:spLocks noEditPoints="1"/>
            </p:cNvSpPr>
            <p:nvPr/>
          </p:nvSpPr>
          <p:spPr bwMode="auto">
            <a:xfrm>
              <a:off x="2696623" y="1797109"/>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98"/>
          <p:cNvGrpSpPr/>
          <p:nvPr/>
        </p:nvGrpSpPr>
        <p:grpSpPr>
          <a:xfrm>
            <a:off x="2552787" y="3442133"/>
            <a:ext cx="579038" cy="562462"/>
            <a:chOff x="2552787" y="2490807"/>
            <a:chExt cx="579038" cy="562462"/>
          </a:xfrm>
        </p:grpSpPr>
        <p:sp>
          <p:nvSpPr>
            <p:cNvPr id="100" name="Rectangular Callout 99"/>
            <p:cNvSpPr>
              <a:spLocks noChangeAspect="1"/>
            </p:cNvSpPr>
            <p:nvPr/>
          </p:nvSpPr>
          <p:spPr>
            <a:xfrm flipH="1">
              <a:off x="2552787" y="2490807"/>
              <a:ext cx="579038" cy="562462"/>
            </a:xfrm>
            <a:prstGeom prst="wedgeRect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1" name="Freeform 245"/>
            <p:cNvSpPr>
              <a:spLocks/>
            </p:cNvSpPr>
            <p:nvPr/>
          </p:nvSpPr>
          <p:spPr bwMode="auto">
            <a:xfrm>
              <a:off x="2702606" y="2615300"/>
              <a:ext cx="279400" cy="2794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101"/>
          <p:cNvGrpSpPr/>
          <p:nvPr/>
        </p:nvGrpSpPr>
        <p:grpSpPr>
          <a:xfrm>
            <a:off x="6012175" y="2595291"/>
            <a:ext cx="579038" cy="562462"/>
            <a:chOff x="6012175" y="1643965"/>
            <a:chExt cx="579038" cy="562462"/>
          </a:xfrm>
        </p:grpSpPr>
        <p:sp>
          <p:nvSpPr>
            <p:cNvPr id="103" name="Rectangular Callout 102"/>
            <p:cNvSpPr>
              <a:spLocks noChangeAspect="1"/>
            </p:cNvSpPr>
            <p:nvPr/>
          </p:nvSpPr>
          <p:spPr>
            <a:xfrm>
              <a:off x="6012175" y="1643965"/>
              <a:ext cx="579038" cy="562462"/>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latin typeface="FontAwesome" pitchFamily="2" charset="0"/>
              </a:endParaRPr>
            </a:p>
          </p:txBody>
        </p:sp>
        <p:sp>
          <p:nvSpPr>
            <p:cNvPr id="104" name="Freeform 13"/>
            <p:cNvSpPr>
              <a:spLocks noEditPoints="1"/>
            </p:cNvSpPr>
            <p:nvPr/>
          </p:nvSpPr>
          <p:spPr bwMode="auto">
            <a:xfrm>
              <a:off x="6150607" y="1774109"/>
              <a:ext cx="302175" cy="30217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104"/>
          <p:cNvGrpSpPr/>
          <p:nvPr/>
        </p:nvGrpSpPr>
        <p:grpSpPr>
          <a:xfrm>
            <a:off x="6012175" y="3431974"/>
            <a:ext cx="579038" cy="562462"/>
            <a:chOff x="6012175" y="2480648"/>
            <a:chExt cx="579038" cy="562462"/>
          </a:xfrm>
        </p:grpSpPr>
        <p:sp>
          <p:nvSpPr>
            <p:cNvPr id="106" name="Rectangular Callout 105"/>
            <p:cNvSpPr>
              <a:spLocks noChangeAspect="1"/>
            </p:cNvSpPr>
            <p:nvPr/>
          </p:nvSpPr>
          <p:spPr>
            <a:xfrm>
              <a:off x="6012175" y="2480648"/>
              <a:ext cx="579038" cy="562462"/>
            </a:xfrm>
            <a:prstGeom prst="wedge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7" name="Freeform 171"/>
            <p:cNvSpPr>
              <a:spLocks noEditPoints="1"/>
            </p:cNvSpPr>
            <p:nvPr/>
          </p:nvSpPr>
          <p:spPr bwMode="auto">
            <a:xfrm>
              <a:off x="6149474" y="2612038"/>
              <a:ext cx="304440" cy="299683"/>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8" name="TextBox 107"/>
          <p:cNvSpPr txBox="1"/>
          <p:nvPr/>
        </p:nvSpPr>
        <p:spPr>
          <a:xfrm>
            <a:off x="1842588" y="5351876"/>
            <a:ext cx="1028864" cy="184666"/>
          </a:xfrm>
          <a:prstGeom prst="rect">
            <a:avLst/>
          </a:prstGeom>
          <a:noFill/>
        </p:spPr>
        <p:txBody>
          <a:bodyPr wrap="square" lIns="0" tIns="0" rIns="0" bIns="0" rtlCol="0" anchor="t">
            <a:spAutoFit/>
          </a:bodyPr>
          <a:lstStyle/>
          <a:p>
            <a:pPr algn="ctr"/>
            <a:r>
              <a:rPr lang="en-US" sz="1200" b="1" dirty="0" smtClean="0">
                <a:solidFill>
                  <a:schemeClr val="accent1"/>
                </a:solidFill>
              </a:rPr>
              <a:t>Full Support</a:t>
            </a:r>
            <a:endParaRPr lang="en-US" sz="1200" b="1" dirty="0">
              <a:solidFill>
                <a:schemeClr val="accent1"/>
              </a:solidFill>
            </a:endParaRPr>
          </a:p>
        </p:txBody>
      </p:sp>
      <p:sp>
        <p:nvSpPr>
          <p:cNvPr id="109" name="TextBox 108"/>
          <p:cNvSpPr txBox="1"/>
          <p:nvPr/>
        </p:nvSpPr>
        <p:spPr>
          <a:xfrm>
            <a:off x="2994728" y="5351876"/>
            <a:ext cx="1094533" cy="184666"/>
          </a:xfrm>
          <a:prstGeom prst="rect">
            <a:avLst/>
          </a:prstGeom>
          <a:noFill/>
        </p:spPr>
        <p:txBody>
          <a:bodyPr wrap="square" lIns="0" tIns="0" rIns="0" bIns="0" rtlCol="0" anchor="t">
            <a:spAutoFit/>
          </a:bodyPr>
          <a:lstStyle/>
          <a:p>
            <a:pPr algn="ctr"/>
            <a:r>
              <a:rPr lang="en-US" sz="1200" b="1" dirty="0" smtClean="0">
                <a:solidFill>
                  <a:schemeClr val="accent2"/>
                </a:solidFill>
              </a:rPr>
              <a:t>Global Access</a:t>
            </a:r>
            <a:endParaRPr lang="en-US" sz="1200" b="1" dirty="0">
              <a:solidFill>
                <a:schemeClr val="accent2"/>
              </a:solidFill>
            </a:endParaRPr>
          </a:p>
        </p:txBody>
      </p:sp>
      <p:sp>
        <p:nvSpPr>
          <p:cNvPr id="110" name="TextBox 109"/>
          <p:cNvSpPr txBox="1"/>
          <p:nvPr/>
        </p:nvSpPr>
        <p:spPr>
          <a:xfrm>
            <a:off x="4146868" y="5351876"/>
            <a:ext cx="870626" cy="184666"/>
          </a:xfrm>
          <a:prstGeom prst="rect">
            <a:avLst/>
          </a:prstGeom>
          <a:noFill/>
        </p:spPr>
        <p:txBody>
          <a:bodyPr wrap="square" lIns="0" tIns="0" rIns="0" bIns="0" rtlCol="0" anchor="t">
            <a:spAutoFit/>
          </a:bodyPr>
          <a:lstStyle/>
          <a:p>
            <a:pPr algn="ctr"/>
            <a:r>
              <a:rPr lang="en-US" sz="1200" b="1" dirty="0" smtClean="0">
                <a:solidFill>
                  <a:schemeClr val="accent3"/>
                </a:solidFill>
              </a:rPr>
              <a:t>Timely</a:t>
            </a:r>
            <a:endParaRPr lang="en-US" sz="1200" b="1" dirty="0">
              <a:solidFill>
                <a:schemeClr val="accent3"/>
              </a:solidFill>
            </a:endParaRPr>
          </a:p>
        </p:txBody>
      </p:sp>
      <p:sp>
        <p:nvSpPr>
          <p:cNvPr id="111" name="TextBox 110"/>
          <p:cNvSpPr txBox="1"/>
          <p:nvPr/>
        </p:nvSpPr>
        <p:spPr>
          <a:xfrm>
            <a:off x="5068580" y="5351876"/>
            <a:ext cx="1036926" cy="184666"/>
          </a:xfrm>
          <a:prstGeom prst="rect">
            <a:avLst/>
          </a:prstGeom>
          <a:noFill/>
        </p:spPr>
        <p:txBody>
          <a:bodyPr wrap="square" lIns="0" tIns="0" rIns="0" bIns="0" rtlCol="0" anchor="t">
            <a:spAutoFit/>
          </a:bodyPr>
          <a:lstStyle/>
          <a:p>
            <a:pPr algn="ctr"/>
            <a:r>
              <a:rPr lang="en-US" sz="1200" b="1" dirty="0" smtClean="0">
                <a:solidFill>
                  <a:schemeClr val="accent4"/>
                </a:solidFill>
              </a:rPr>
              <a:t>Smart Ideas</a:t>
            </a:r>
            <a:endParaRPr lang="en-US" sz="1200" b="1" dirty="0">
              <a:solidFill>
                <a:schemeClr val="accent4"/>
              </a:solidFill>
            </a:endParaRPr>
          </a:p>
        </p:txBody>
      </p:sp>
      <p:sp>
        <p:nvSpPr>
          <p:cNvPr id="112" name="TextBox 111"/>
          <p:cNvSpPr txBox="1"/>
          <p:nvPr/>
        </p:nvSpPr>
        <p:spPr>
          <a:xfrm>
            <a:off x="6135826" y="5351876"/>
            <a:ext cx="891392" cy="184666"/>
          </a:xfrm>
          <a:prstGeom prst="rect">
            <a:avLst/>
          </a:prstGeom>
          <a:noFill/>
        </p:spPr>
        <p:txBody>
          <a:bodyPr wrap="square" lIns="0" tIns="0" rIns="0" bIns="0" rtlCol="0" anchor="t">
            <a:spAutoFit/>
          </a:bodyPr>
          <a:lstStyle/>
          <a:p>
            <a:pPr algn="ctr"/>
            <a:r>
              <a:rPr lang="en-US" sz="1200" b="1" dirty="0" smtClean="0">
                <a:solidFill>
                  <a:schemeClr val="accent5"/>
                </a:solidFill>
              </a:rPr>
              <a:t>Statistics</a:t>
            </a:r>
            <a:endParaRPr lang="en-US" sz="1200" b="1" dirty="0">
              <a:solidFill>
                <a:schemeClr val="accent5"/>
              </a:solidFill>
            </a:endParaRPr>
          </a:p>
        </p:txBody>
      </p:sp>
      <p:grpSp>
        <p:nvGrpSpPr>
          <p:cNvPr id="10" name="Group 112"/>
          <p:cNvGrpSpPr/>
          <p:nvPr/>
        </p:nvGrpSpPr>
        <p:grpSpPr>
          <a:xfrm>
            <a:off x="6347012" y="4771659"/>
            <a:ext cx="469021" cy="455593"/>
            <a:chOff x="7924284" y="2223917"/>
            <a:chExt cx="469021" cy="455593"/>
          </a:xfrm>
        </p:grpSpPr>
        <p:sp>
          <p:nvSpPr>
            <p:cNvPr id="114" name="Teardrop 113"/>
            <p:cNvSpPr>
              <a:spLocks noChangeAspect="1"/>
            </p:cNvSpPr>
            <p:nvPr/>
          </p:nvSpPr>
          <p:spPr>
            <a:xfrm>
              <a:off x="7924284" y="2223917"/>
              <a:ext cx="469021" cy="455593"/>
            </a:xfrm>
            <a:prstGeom prst="teardrop">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solidFill>
              </a:endParaRPr>
            </a:p>
          </p:txBody>
        </p:sp>
        <p:sp>
          <p:nvSpPr>
            <p:cNvPr id="115"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15"/>
          <p:cNvGrpSpPr/>
          <p:nvPr/>
        </p:nvGrpSpPr>
        <p:grpSpPr>
          <a:xfrm>
            <a:off x="5313257" y="4710104"/>
            <a:ext cx="469021" cy="455593"/>
            <a:chOff x="6890529" y="2162362"/>
            <a:chExt cx="469021" cy="455593"/>
          </a:xfrm>
        </p:grpSpPr>
        <p:sp>
          <p:nvSpPr>
            <p:cNvPr id="117" name="Teardrop 116"/>
            <p:cNvSpPr>
              <a:spLocks noChangeAspect="1"/>
            </p:cNvSpPr>
            <p:nvPr/>
          </p:nvSpPr>
          <p:spPr>
            <a:xfrm>
              <a:off x="6890529" y="2162362"/>
              <a:ext cx="469021" cy="455593"/>
            </a:xfrm>
            <a:prstGeom prst="teardrop">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8" name="Freeform 103"/>
            <p:cNvSpPr>
              <a:spLocks noEditPoints="1"/>
            </p:cNvSpPr>
            <p:nvPr/>
          </p:nvSpPr>
          <p:spPr bwMode="auto">
            <a:xfrm>
              <a:off x="7030053" y="2231059"/>
              <a:ext cx="196634" cy="2895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8"/>
          <p:cNvGrpSpPr/>
          <p:nvPr/>
        </p:nvGrpSpPr>
        <p:grpSpPr>
          <a:xfrm>
            <a:off x="3245846" y="4771659"/>
            <a:ext cx="469021" cy="455593"/>
            <a:chOff x="4823118" y="2223917"/>
            <a:chExt cx="469021" cy="455593"/>
          </a:xfrm>
        </p:grpSpPr>
        <p:sp>
          <p:nvSpPr>
            <p:cNvPr id="120" name="Teardrop 119"/>
            <p:cNvSpPr>
              <a:spLocks noChangeAspect="1"/>
            </p:cNvSpPr>
            <p:nvPr/>
          </p:nvSpPr>
          <p:spPr>
            <a:xfrm>
              <a:off x="4823118" y="2223917"/>
              <a:ext cx="469021" cy="455593"/>
            </a:xfrm>
            <a:prstGeom prst="teardro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21" name="Freeform 5"/>
            <p:cNvSpPr>
              <a:spLocks noEditPoints="1"/>
            </p:cNvSpPr>
            <p:nvPr/>
          </p:nvSpPr>
          <p:spPr bwMode="auto">
            <a:xfrm>
              <a:off x="4949420" y="2334408"/>
              <a:ext cx="235936" cy="23593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1"/>
          <p:cNvGrpSpPr/>
          <p:nvPr/>
        </p:nvGrpSpPr>
        <p:grpSpPr>
          <a:xfrm>
            <a:off x="4347671" y="4771659"/>
            <a:ext cx="469021" cy="455593"/>
            <a:chOff x="5924943" y="2223917"/>
            <a:chExt cx="469021" cy="455593"/>
          </a:xfrm>
        </p:grpSpPr>
        <p:sp>
          <p:nvSpPr>
            <p:cNvPr id="123" name="Teardrop 122"/>
            <p:cNvSpPr>
              <a:spLocks noChangeAspect="1"/>
            </p:cNvSpPr>
            <p:nvPr/>
          </p:nvSpPr>
          <p:spPr>
            <a:xfrm>
              <a:off x="5924943" y="2223917"/>
              <a:ext cx="469021" cy="455593"/>
            </a:xfrm>
            <a:prstGeom prst="teardrop">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3"/>
                </a:solidFill>
              </a:endParaRPr>
            </a:p>
          </p:txBody>
        </p:sp>
        <p:sp>
          <p:nvSpPr>
            <p:cNvPr id="124" name="Freeform 36"/>
            <p:cNvSpPr>
              <a:spLocks noEditPoints="1"/>
            </p:cNvSpPr>
            <p:nvPr/>
          </p:nvSpPr>
          <p:spPr bwMode="auto">
            <a:xfrm>
              <a:off x="6069782" y="2334408"/>
              <a:ext cx="203200" cy="22066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24"/>
          <p:cNvGrpSpPr/>
          <p:nvPr/>
        </p:nvGrpSpPr>
        <p:grpSpPr>
          <a:xfrm>
            <a:off x="2122510" y="4771659"/>
            <a:ext cx="469021" cy="455593"/>
            <a:chOff x="3699782" y="2223917"/>
            <a:chExt cx="469021" cy="455593"/>
          </a:xfrm>
        </p:grpSpPr>
        <p:sp>
          <p:nvSpPr>
            <p:cNvPr id="126" name="Teardrop 125"/>
            <p:cNvSpPr>
              <a:spLocks noChangeAspect="1"/>
            </p:cNvSpPr>
            <p:nvPr/>
          </p:nvSpPr>
          <p:spPr>
            <a:xfrm>
              <a:off x="3699782" y="2223917"/>
              <a:ext cx="469021" cy="455593"/>
            </a:xfrm>
            <a:prstGeom prst="teardrop">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7" name="Freeform 117"/>
            <p:cNvSpPr>
              <a:spLocks/>
            </p:cNvSpPr>
            <p:nvPr/>
          </p:nvSpPr>
          <p:spPr bwMode="auto">
            <a:xfrm>
              <a:off x="3850236" y="2359808"/>
              <a:ext cx="195263" cy="1952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1" name="Picture Placeholder 2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314" r="14314"/>
          <a:stretch>
            <a:fillRect/>
          </a:stretch>
        </p:blipFill>
        <p:spPr/>
      </p:pic>
    </p:spTree>
  </p:cSld>
  <p:clrMapOvr>
    <a:masterClrMapping/>
  </p:clrMapOvr>
  <p:transition spd="slow" advTm="6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itle 6"/>
          <p:cNvSpPr>
            <a:spLocks noGrp="1"/>
          </p:cNvSpPr>
          <p:nvPr>
            <p:ph type="title"/>
          </p:nvPr>
        </p:nvSpPr>
        <p:spPr/>
        <p:txBody>
          <a:bodyPr/>
          <a:lstStyle/>
          <a:p>
            <a:r>
              <a:rPr lang="en-US" dirty="0" smtClean="0"/>
              <a:t>Who We Are</a:t>
            </a:r>
            <a:endParaRPr lang="en-US" dirty="0"/>
          </a:p>
        </p:txBody>
      </p:sp>
      <p:sp>
        <p:nvSpPr>
          <p:cNvPr id="17" name="Text Placeholder 7"/>
          <p:cNvSpPr>
            <a:spLocks noGrp="1"/>
          </p:cNvSpPr>
          <p:nvPr>
            <p:ph type="body" sz="half" idx="2"/>
          </p:nvPr>
        </p:nvSpPr>
        <p:spPr>
          <a:xfrm>
            <a:off x="1714500" y="1331891"/>
            <a:ext cx="5715000" cy="583168"/>
          </a:xfrm>
        </p:spPr>
        <p:txBody>
          <a:bodyPr/>
          <a:lstStyle/>
          <a:p>
            <a:r>
              <a:rPr lang="en-US" sz="2400" dirty="0">
                <a:solidFill>
                  <a:schemeClr val="tx1">
                    <a:lumMod val="75000"/>
                    <a:lumOff val="25000"/>
                  </a:schemeClr>
                </a:solidFill>
              </a:rPr>
              <a:t>“Delta (Del-ta):  A quantitative change.”</a:t>
            </a:r>
          </a:p>
        </p:txBody>
      </p:sp>
      <p:sp>
        <p:nvSpPr>
          <p:cNvPr id="19" name="Text Placeholder 27"/>
          <p:cNvSpPr>
            <a:spLocks noGrp="1"/>
          </p:cNvSpPr>
          <p:nvPr>
            <p:ph type="body" sz="half" idx="15"/>
          </p:nvPr>
        </p:nvSpPr>
        <p:spPr>
          <a:xfrm>
            <a:off x="648949" y="4889128"/>
            <a:ext cx="3762683" cy="1093432"/>
          </a:xfrm>
        </p:spPr>
        <p:txBody>
          <a:bodyPr/>
          <a:lstStyle/>
          <a:p>
            <a:r>
              <a:rPr lang="en-US" dirty="0"/>
              <a:t>“At Delta Outsource Group, Inc. our mission is to provide professional and compliant receivables management solutions built on a foundation of integrity, transparency, and accountability.  Our workforce is empowered to deliver superior results, incorporating innovative technology with intelligent analytics.”</a:t>
            </a:r>
          </a:p>
        </p:txBody>
      </p:sp>
      <p:sp>
        <p:nvSpPr>
          <p:cNvPr id="20" name="Text Placeholder 41"/>
          <p:cNvSpPr>
            <a:spLocks noGrp="1"/>
          </p:cNvSpPr>
          <p:nvPr>
            <p:ph type="body" sz="half" idx="17"/>
          </p:nvPr>
        </p:nvSpPr>
        <p:spPr/>
        <p:txBody>
          <a:bodyPr/>
          <a:lstStyle/>
          <a:p>
            <a:r>
              <a:rPr lang="en-US" dirty="0" smtClean="0"/>
              <a:t>Mission Statement</a:t>
            </a:r>
            <a:endParaRPr lang="en-US" dirty="0"/>
          </a:p>
        </p:txBody>
      </p:sp>
      <p:sp>
        <p:nvSpPr>
          <p:cNvPr id="21" name="Text Placeholder 30"/>
          <p:cNvSpPr>
            <a:spLocks noGrp="1"/>
          </p:cNvSpPr>
          <p:nvPr>
            <p:ph type="body" sz="half" idx="23"/>
          </p:nvPr>
        </p:nvSpPr>
        <p:spPr/>
        <p:txBody>
          <a:bodyPr/>
          <a:lstStyle/>
          <a:p>
            <a:r>
              <a:rPr lang="en-US" dirty="0"/>
              <a:t>“Delta Outsource Group, </a:t>
            </a:r>
            <a:r>
              <a:rPr lang="en-US" dirty="0" smtClean="0"/>
              <a:t>remains committed to controlled </a:t>
            </a:r>
            <a:r>
              <a:rPr lang="en-US" dirty="0"/>
              <a:t>growth </a:t>
            </a:r>
            <a:r>
              <a:rPr lang="en-US" dirty="0" smtClean="0"/>
              <a:t>which will be </a:t>
            </a:r>
            <a:r>
              <a:rPr lang="en-US" dirty="0"/>
              <a:t>achieved by consistently providing our clients with superior </a:t>
            </a:r>
            <a:r>
              <a:rPr lang="en-US" dirty="0" smtClean="0"/>
              <a:t>performance </a:t>
            </a:r>
            <a:r>
              <a:rPr lang="en-US" dirty="0"/>
              <a:t>and unparalleled customer </a:t>
            </a:r>
            <a:r>
              <a:rPr lang="en-US" dirty="0" smtClean="0"/>
              <a:t>service as companies seek </a:t>
            </a:r>
            <a:r>
              <a:rPr lang="en-US" dirty="0"/>
              <a:t>to align themselves with organizations capable of providing this level of service in a profitable manner while maintaining a vigilant eye on compliance so as to ensure a mutually beneficial, long standing partnership.”</a:t>
            </a:r>
          </a:p>
        </p:txBody>
      </p:sp>
      <p:sp>
        <p:nvSpPr>
          <p:cNvPr id="22" name="Text Placeholder 44"/>
          <p:cNvSpPr>
            <a:spLocks noGrp="1"/>
          </p:cNvSpPr>
          <p:nvPr>
            <p:ph type="body" sz="half" idx="25"/>
          </p:nvPr>
        </p:nvSpPr>
        <p:spPr/>
        <p:txBody>
          <a:bodyPr/>
          <a:lstStyle/>
          <a:p>
            <a:r>
              <a:rPr lang="en-US" dirty="0" smtClean="0"/>
              <a:t>Corporate Vision</a:t>
            </a:r>
          </a:p>
        </p:txBody>
      </p:sp>
      <p:sp>
        <p:nvSpPr>
          <p:cNvPr id="23" name="Text Placeholder 40"/>
          <p:cNvSpPr>
            <a:spLocks noGrp="1"/>
          </p:cNvSpPr>
          <p:nvPr>
            <p:ph type="body" sz="half" idx="16"/>
          </p:nvPr>
        </p:nvSpPr>
        <p:spPr/>
        <p:txBody>
          <a:bodyPr/>
          <a:lstStyle/>
          <a:p>
            <a:r>
              <a:rPr lang="en-US" dirty="0" smtClean="0"/>
              <a:t>Our Mission</a:t>
            </a:r>
          </a:p>
        </p:txBody>
      </p:sp>
      <p:sp>
        <p:nvSpPr>
          <p:cNvPr id="24" name="Text Placeholder 43"/>
          <p:cNvSpPr>
            <a:spLocks noGrp="1"/>
          </p:cNvSpPr>
          <p:nvPr>
            <p:ph type="body" sz="half" idx="24"/>
          </p:nvPr>
        </p:nvSpPr>
        <p:spPr/>
        <p:txBody>
          <a:bodyPr/>
          <a:lstStyle/>
          <a:p>
            <a:r>
              <a:rPr lang="en-US" dirty="0" smtClean="0"/>
              <a:t>Our Vision</a:t>
            </a:r>
          </a:p>
        </p:txBody>
      </p:sp>
      <p:sp>
        <p:nvSpPr>
          <p:cNvPr id="18" name="Slide Number Placeholder 29"/>
          <p:cNvSpPr>
            <a:spLocks noGrp="1"/>
          </p:cNvSpPr>
          <p:nvPr>
            <p:ph type="sldNum" sz="quarter" idx="12"/>
          </p:nvPr>
        </p:nvSpPr>
        <p:spPr/>
        <p:txBody>
          <a:bodyPr/>
          <a:lstStyle/>
          <a:p>
            <a:fld id="{C136B7D2-B98C-44FD-8D04-7EC62A564975}" type="slidenum">
              <a:rPr lang="en-US" smtClean="0"/>
              <a:pPr/>
              <a:t>2</a:t>
            </a:fld>
            <a:endParaRPr lang="en-US" dirty="0"/>
          </a:p>
        </p:txBody>
      </p:sp>
      <p:pic>
        <p:nvPicPr>
          <p:cNvPr id="25" name="Picture Placeholder 24"/>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t="9771" b="9771"/>
          <a:stretch>
            <a:fillRect/>
          </a:stretch>
        </p:blipFill>
        <p:spPr>
          <a:xfrm>
            <a:off x="4714725" y="2630841"/>
            <a:ext cx="3773217" cy="2033086"/>
          </a:xfrm>
        </p:spPr>
      </p:pic>
      <p:pic>
        <p:nvPicPr>
          <p:cNvPr id="13" name="Picture Placeholder 12"/>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4072" b="14072"/>
          <a:stretch>
            <a:fillRect/>
          </a:stretch>
        </p:blipFill>
        <p:spPr>
          <a:xfrm>
            <a:off x="643683" y="2630840"/>
            <a:ext cx="3767950" cy="2033086"/>
          </a:xfr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 calcmode="lin" valueType="num">
                                      <p:cBhvr>
                                        <p:cTn id="1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9">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p:cTn id="2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p:cTn id="29"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4">
                                            <p:txEl>
                                              <p:pRg st="0" end="0"/>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 calcmode="lin" valueType="num">
                                      <p:cBhvr>
                                        <p:cTn id="39"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22">
                                            <p:txEl>
                                              <p:pRg st="0" end="0"/>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 calcmode="lin" valueType="num">
                                      <p:cBhvr>
                                        <p:cTn id="44"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2" grpId="0" build="p"/>
      <p:bldP spid="23" grpId="0" build="p"/>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11225" b="11225"/>
          <a:stretch>
            <a:fillRect/>
          </a:stretch>
        </p:blipFill>
        <p:spPr/>
      </p:pic>
      <p:sp>
        <p:nvSpPr>
          <p:cNvPr id="70" name="Slide Number Placeholder 69"/>
          <p:cNvSpPr>
            <a:spLocks noGrp="1"/>
          </p:cNvSpPr>
          <p:nvPr>
            <p:ph type="sldNum" sz="quarter" idx="12"/>
          </p:nvPr>
        </p:nvSpPr>
        <p:spPr/>
        <p:txBody>
          <a:bodyPr/>
          <a:lstStyle/>
          <a:p>
            <a:fld id="{C136B7D2-B98C-44FD-8D04-7EC62A564975}" type="slidenum">
              <a:rPr lang="en-US" smtClean="0"/>
              <a:pPr/>
              <a:t>3</a:t>
            </a:fld>
            <a:endParaRPr lang="en-US" dirty="0"/>
          </a:p>
        </p:txBody>
      </p:sp>
      <p:sp>
        <p:nvSpPr>
          <p:cNvPr id="26" name="Rectangle 25"/>
          <p:cNvSpPr/>
          <p:nvPr/>
        </p:nvSpPr>
        <p:spPr>
          <a:xfrm rot="2700000">
            <a:off x="4569692" y="4364920"/>
            <a:ext cx="172820" cy="17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flipH="1">
            <a:off x="3050519" y="4451330"/>
            <a:ext cx="13681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908345" y="4451330"/>
            <a:ext cx="1310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5946828" y="216612"/>
            <a:ext cx="2938144" cy="2499963"/>
          </a:xfrm>
          <a:prstGeom prst="roundRect">
            <a:avLst>
              <a:gd name="adj" fmla="val 4263"/>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443" y="274713"/>
            <a:ext cx="2746367" cy="2480229"/>
          </a:xfrm>
          <a:prstGeom prst="rect">
            <a:avLst/>
          </a:prstGeom>
        </p:spPr>
      </p:pic>
      <p:sp>
        <p:nvSpPr>
          <p:cNvPr id="42" name="Rounded Rectangle 41"/>
          <p:cNvSpPr/>
          <p:nvPr/>
        </p:nvSpPr>
        <p:spPr>
          <a:xfrm>
            <a:off x="170551" y="185475"/>
            <a:ext cx="5283563" cy="2251149"/>
          </a:xfrm>
          <a:prstGeom prst="roundRect">
            <a:avLst>
              <a:gd name="adj" fmla="val 4263"/>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5" descr="C:\Users\nick.jarman\Desktop\1_ACATM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276" y="5316677"/>
            <a:ext cx="1058906" cy="1152550"/>
          </a:xfrm>
          <a:prstGeom prst="rect">
            <a:avLst/>
          </a:prstGeom>
          <a:noFill/>
          <a:extLst>
            <a:ext uri="{909E8E84-426E-40DD-AFC4-6F175D3DCCD1}">
              <a14:hiddenFill xmlns:a14="http://schemas.microsoft.com/office/drawing/2010/main">
                <a:solidFill>
                  <a:srgbClr val="FFFFFF"/>
                </a:solidFill>
              </a14:hiddenFill>
            </a:ext>
          </a:extLst>
        </p:spPr>
      </p:pic>
      <p:sp>
        <p:nvSpPr>
          <p:cNvPr id="24" name="Footer Text"/>
          <p:cNvSpPr txBox="1"/>
          <p:nvPr/>
        </p:nvSpPr>
        <p:spPr>
          <a:xfrm>
            <a:off x="373933" y="887286"/>
            <a:ext cx="4876800" cy="1354217"/>
          </a:xfrm>
          <a:prstGeom prst="rect">
            <a:avLst/>
          </a:prstGeom>
          <a:noFill/>
        </p:spPr>
        <p:txBody>
          <a:bodyPr wrap="square" lIns="0" tIns="0" rIns="0" bIns="0" rtlCol="0">
            <a:spAutoFit/>
          </a:bodyPr>
          <a:lstStyle/>
          <a:p>
            <a:pPr marL="171450" indent="-171450" algn="just">
              <a:buFont typeface="Arial" panose="020B0604020202020204" pitchFamily="34" charset="0"/>
              <a:buChar char="•"/>
            </a:pPr>
            <a:r>
              <a:rPr lang="en-US" sz="1100" dirty="0" smtClean="0"/>
              <a:t>Nationwide </a:t>
            </a:r>
            <a:r>
              <a:rPr lang="en-US" sz="1100" dirty="0"/>
              <a:t>provider of collection and receivable management </a:t>
            </a:r>
            <a:r>
              <a:rPr lang="en-US" sz="1100" dirty="0" smtClean="0"/>
              <a:t>programs.</a:t>
            </a:r>
          </a:p>
          <a:p>
            <a:pPr marL="171450" indent="-171450" algn="just">
              <a:buFont typeface="Arial" panose="020B0604020202020204" pitchFamily="34" charset="0"/>
              <a:buChar char="•"/>
            </a:pPr>
            <a:r>
              <a:rPr lang="en-US" sz="1100" dirty="0" smtClean="0"/>
              <a:t>Licensed, Insured, Bonded, and Registered to collect nationwide.</a:t>
            </a:r>
          </a:p>
          <a:p>
            <a:pPr marL="171450" indent="-171450" algn="just">
              <a:buFont typeface="Arial" panose="020B0604020202020204" pitchFamily="34" charset="0"/>
              <a:buChar char="•"/>
            </a:pPr>
            <a:r>
              <a:rPr lang="en-US" sz="1100" dirty="0" smtClean="0"/>
              <a:t>Built an </a:t>
            </a:r>
            <a:r>
              <a:rPr lang="en-US" sz="1100" dirty="0"/>
              <a:t>infrastructure to meet </a:t>
            </a:r>
            <a:r>
              <a:rPr lang="en-US" sz="1100" dirty="0" smtClean="0"/>
              <a:t>the </a:t>
            </a:r>
            <a:r>
              <a:rPr lang="en-US" sz="1100" dirty="0"/>
              <a:t>most demanding challenges of the collection industry. </a:t>
            </a:r>
            <a:endParaRPr lang="en-US" sz="1100" dirty="0" smtClean="0"/>
          </a:p>
          <a:p>
            <a:pPr marL="171450" indent="-171450" algn="just">
              <a:buFont typeface="Arial" panose="020B0604020202020204" pitchFamily="34" charset="0"/>
              <a:buChar char="•"/>
            </a:pPr>
            <a:r>
              <a:rPr lang="en-US" sz="1100" dirty="0" smtClean="0"/>
              <a:t>Delta </a:t>
            </a:r>
            <a:r>
              <a:rPr lang="en-US" sz="1100" dirty="0"/>
              <a:t>Outsource Group, Inc. employs a highly experienced and motivated workforce that utilizes state of the art technology and strategies. </a:t>
            </a:r>
            <a:endParaRPr lang="en-US" sz="1100" dirty="0" smtClean="0"/>
          </a:p>
          <a:p>
            <a:pPr marL="171450" indent="-171450" algn="just">
              <a:buFont typeface="Arial" panose="020B0604020202020204" pitchFamily="34" charset="0"/>
              <a:buChar char="•"/>
            </a:pPr>
            <a:r>
              <a:rPr lang="en-US" sz="1100" dirty="0" smtClean="0"/>
              <a:t>As </a:t>
            </a:r>
            <a:r>
              <a:rPr lang="en-US" sz="1100" dirty="0"/>
              <a:t>a company with full call center capabilities, Delta Outsource Group, Inc. has the expertise and resources to manage the life cycle of an account.</a:t>
            </a:r>
            <a:endParaRPr lang="en-US" sz="1100" b="1" dirty="0">
              <a:solidFill>
                <a:schemeClr val="tx2">
                  <a:lumMod val="75000"/>
                  <a:lumOff val="25000"/>
                </a:schemeClr>
              </a:solidFill>
            </a:endParaRPr>
          </a:p>
        </p:txBody>
      </p:sp>
      <p:sp>
        <p:nvSpPr>
          <p:cNvPr id="41" name="Title 28"/>
          <p:cNvSpPr txBox="1">
            <a:spLocks/>
          </p:cNvSpPr>
          <p:nvPr/>
        </p:nvSpPr>
        <p:spPr>
          <a:xfrm>
            <a:off x="1552880" y="216612"/>
            <a:ext cx="2286000" cy="3535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Impact" panose="020B0806030902050204" pitchFamily="34" charset="0"/>
              </a:rPr>
              <a:t>What We Do</a:t>
            </a:r>
            <a:endParaRPr lang="en-US" sz="2800" dirty="0">
              <a:latin typeface="Impact" panose="020B0806030902050204" pitchFamily="34" charset="0"/>
            </a:endParaRPr>
          </a:p>
        </p:txBody>
      </p:sp>
      <p:pic>
        <p:nvPicPr>
          <p:cNvPr id="69" name="Picture 6" descr="C:\Users\nick.jarman\Desktop\m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0518" y="5315667"/>
            <a:ext cx="1177335" cy="115456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 descr="C:\Users\nick.jarman\Desktop\accred_bus_746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2464" y="5273909"/>
            <a:ext cx="764364" cy="12380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ichrm.com/wp-content/uploads/2015/01/affiliate-dba.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5553860"/>
            <a:ext cx="1524000" cy="678180"/>
          </a:xfrm>
          <a:prstGeom prst="rect">
            <a:avLst/>
          </a:prstGeom>
          <a:noFill/>
          <a:extLst>
            <a:ext uri="{909E8E84-426E-40DD-AFC4-6F175D3DCCD1}">
              <a14:hiddenFill xmlns:a14="http://schemas.microsoft.com/office/drawing/2010/main">
                <a:solidFill>
                  <a:srgbClr val="FFFFFF"/>
                </a:solidFill>
              </a14:hiddenFill>
            </a:ext>
          </a:extLst>
        </p:spPr>
      </p:pic>
      <p:sp>
        <p:nvSpPr>
          <p:cNvPr id="72" name="Title 28"/>
          <p:cNvSpPr txBox="1">
            <a:spLocks/>
          </p:cNvSpPr>
          <p:nvPr/>
        </p:nvSpPr>
        <p:spPr>
          <a:xfrm>
            <a:off x="3420916" y="4801135"/>
            <a:ext cx="2286000" cy="3535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Affiliations</a:t>
            </a:r>
            <a:endParaRPr lang="en-US" sz="1800" dirty="0"/>
          </a:p>
        </p:txBody>
      </p:sp>
      <p:sp>
        <p:nvSpPr>
          <p:cNvPr id="2" name="Rectangle 1"/>
          <p:cNvSpPr/>
          <p:nvPr/>
        </p:nvSpPr>
        <p:spPr>
          <a:xfrm>
            <a:off x="206706" y="3459081"/>
            <a:ext cx="4021147" cy="621709"/>
          </a:xfrm>
          <a:prstGeom prst="rect">
            <a:avLst/>
          </a:prstGeom>
        </p:spPr>
        <p:txBody>
          <a:bodyPr wrap="square">
            <a:spAutoFit/>
          </a:bodyPr>
          <a:lstStyle/>
          <a:p>
            <a:pPr algn="just">
              <a:lnSpc>
                <a:spcPct val="115000"/>
              </a:lnSpc>
            </a:pPr>
            <a:r>
              <a:rPr lang="en-US" sz="1600" b="1" dirty="0" smtClean="0">
                <a:latin typeface="Calibri" panose="020F0502020204030204" pitchFamily="34" charset="0"/>
                <a:ea typeface="Calibri" panose="020F0502020204030204" pitchFamily="34" charset="0"/>
                <a:cs typeface="Calibri" panose="020F0502020204030204" pitchFamily="34" charset="0"/>
              </a:rPr>
              <a:t>Company </a:t>
            </a:r>
            <a:r>
              <a:rPr lang="en-US" sz="1600" b="1" dirty="0">
                <a:latin typeface="Calibri" panose="020F0502020204030204" pitchFamily="34" charset="0"/>
                <a:ea typeface="Calibri" panose="020F0502020204030204" pitchFamily="34" charset="0"/>
                <a:cs typeface="Calibri" panose="020F0502020204030204" pitchFamily="34" charset="0"/>
              </a:rPr>
              <a:t>Location:	</a:t>
            </a:r>
            <a:r>
              <a:rPr lang="en-US" sz="1600" b="1" dirty="0" smtClean="0">
                <a:latin typeface="Calibri" panose="020F0502020204030204" pitchFamily="34" charset="0"/>
                <a:ea typeface="Calibri" panose="020F0502020204030204" pitchFamily="34" charset="0"/>
                <a:cs typeface="Calibri" panose="020F0502020204030204" pitchFamily="34" charset="0"/>
              </a:rPr>
              <a:t>62 </a:t>
            </a:r>
            <a:r>
              <a:rPr lang="en-US" sz="1600" b="1" dirty="0">
                <a:latin typeface="Calibri" panose="020F0502020204030204" pitchFamily="34" charset="0"/>
                <a:ea typeface="Calibri" panose="020F0502020204030204" pitchFamily="34" charset="0"/>
                <a:cs typeface="Calibri" panose="020F0502020204030204" pitchFamily="34" charset="0"/>
              </a:rPr>
              <a:t>North Central Dr.</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smtClean="0">
                <a:latin typeface="Calibri" panose="020F0502020204030204" pitchFamily="34" charset="0"/>
                <a:ea typeface="Calibri" panose="020F0502020204030204" pitchFamily="34" charset="0"/>
                <a:cs typeface="Calibri" panose="020F0502020204030204" pitchFamily="34" charset="0"/>
              </a:rPr>
              <a:t>O’Fallon</a:t>
            </a:r>
            <a:r>
              <a:rPr lang="en-US" sz="1600" b="1" dirty="0">
                <a:latin typeface="Calibri" panose="020F0502020204030204" pitchFamily="34" charset="0"/>
                <a:ea typeface="Calibri" panose="020F0502020204030204" pitchFamily="34" charset="0"/>
                <a:cs typeface="Calibri" panose="020F0502020204030204" pitchFamily="34" charset="0"/>
              </a:rPr>
              <a:t>, MO </a:t>
            </a:r>
            <a:r>
              <a:rPr lang="en-US" sz="1600" b="1" dirty="0" smtClean="0">
                <a:latin typeface="Calibri" panose="020F0502020204030204" pitchFamily="34" charset="0"/>
                <a:ea typeface="Calibri" panose="020F0502020204030204" pitchFamily="34" charset="0"/>
                <a:cs typeface="Calibri" panose="020F0502020204030204" pitchFamily="34" charset="0"/>
              </a:rPr>
              <a:t>63366</a:t>
            </a:r>
          </a:p>
        </p:txBody>
      </p:sp>
      <p:sp>
        <p:nvSpPr>
          <p:cNvPr id="18" name="Rectangle 17"/>
          <p:cNvSpPr/>
          <p:nvPr/>
        </p:nvSpPr>
        <p:spPr>
          <a:xfrm>
            <a:off x="4538935" y="3187637"/>
            <a:ext cx="4019088" cy="830997"/>
          </a:xfrm>
          <a:prstGeom prst="rect">
            <a:avLst/>
          </a:prstGeom>
        </p:spPr>
        <p:txBody>
          <a:bodyPr wrap="square">
            <a:spAutoFit/>
          </a:bodyPr>
          <a:lstStyle/>
          <a:p>
            <a:pPr algn="just"/>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b="1" dirty="0">
                <a:latin typeface="Calibri" panose="020F0502020204030204" pitchFamily="34" charset="0"/>
                <a:ea typeface="Calibri" panose="020F0502020204030204" pitchFamily="34" charset="0"/>
                <a:cs typeface="Calibri" panose="020F0502020204030204" pitchFamily="34" charset="0"/>
              </a:rPr>
              <a:t>Date Incorporated:	</a:t>
            </a:r>
            <a:r>
              <a:rPr lang="en-US" sz="1600" b="1" dirty="0" smtClean="0">
                <a:latin typeface="Calibri" panose="020F0502020204030204" pitchFamily="34" charset="0"/>
                <a:ea typeface="Calibri" panose="020F0502020204030204" pitchFamily="34" charset="0"/>
                <a:cs typeface="Calibri" panose="020F0502020204030204" pitchFamily="34" charset="0"/>
              </a:rPr>
              <a:t>07/02/2009</a:t>
            </a:r>
            <a:r>
              <a:rPr lang="en-US" sz="1600" b="1" dirty="0">
                <a:latin typeface="Calibri" panose="020F0502020204030204" pitchFamily="34" charset="0"/>
                <a:ea typeface="Calibri" panose="020F0502020204030204" pitchFamily="34" charset="0"/>
                <a:cs typeface="Calibri" panose="020F0502020204030204" pitchFamily="34" charset="0"/>
              </a:rPr>
              <a: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600" b="1" dirty="0">
                <a:latin typeface="Calibri" panose="020F0502020204030204" pitchFamily="34" charset="0"/>
                <a:ea typeface="Calibri" panose="020F0502020204030204" pitchFamily="34" charset="0"/>
                <a:cs typeface="Calibri" panose="020F0502020204030204" pitchFamily="34" charset="0"/>
              </a:rPr>
              <a:t>Years in Business:	</a:t>
            </a:r>
            <a:r>
              <a:rPr lang="en-US" sz="1600" b="1" dirty="0" smtClean="0">
                <a:latin typeface="Calibri" panose="020F0502020204030204" pitchFamily="34" charset="0"/>
                <a:ea typeface="Calibri" panose="020F0502020204030204" pitchFamily="34" charset="0"/>
                <a:cs typeface="Calibri" panose="020F0502020204030204" pitchFamily="34" charset="0"/>
              </a:rPr>
              <a:t>7</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ppt_x"/>
                                          </p:val>
                                        </p:tav>
                                        <p:tav tm="100000">
                                          <p:val>
                                            <p:strVal val="#ppt_x"/>
                                          </p:val>
                                        </p:tav>
                                      </p:tavLst>
                                    </p:anim>
                                    <p:anim calcmode="lin" valueType="num">
                                      <p:cBhvr additive="base">
                                        <p:cTn id="28" dur="500" fill="hold"/>
                                        <p:tgtEl>
                                          <p:spTgt spid="7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2" grpId="0"/>
      <p:bldP spid="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r>
              <a:rPr lang="en-US" dirty="0" smtClean="0"/>
              <a:t>Staying Ahead of the Curve</a:t>
            </a:r>
            <a:endParaRPr lang="en-US" dirty="0"/>
          </a:p>
        </p:txBody>
      </p:sp>
      <p:sp>
        <p:nvSpPr>
          <p:cNvPr id="28" name="Text Placeholder 2"/>
          <p:cNvSpPr>
            <a:spLocks noGrp="1"/>
          </p:cNvSpPr>
          <p:nvPr>
            <p:ph type="body" sz="half" idx="2"/>
          </p:nvPr>
        </p:nvSpPr>
        <p:spPr/>
        <p:txBody>
          <a:bodyPr/>
          <a:lstStyle/>
          <a:p>
            <a:r>
              <a:rPr lang="en-US" dirty="0" smtClean="0"/>
              <a:t>The P.I.E.C.E.S. to Our Success</a:t>
            </a:r>
            <a:endParaRPr lang="en-US" dirty="0"/>
          </a:p>
        </p:txBody>
      </p:sp>
      <p:sp>
        <p:nvSpPr>
          <p:cNvPr id="29" name="Slide Number Placeholder 19"/>
          <p:cNvSpPr>
            <a:spLocks noGrp="1"/>
          </p:cNvSpPr>
          <p:nvPr>
            <p:ph type="sldNum" sz="quarter" idx="12"/>
          </p:nvPr>
        </p:nvSpPr>
        <p:spPr/>
        <p:txBody>
          <a:bodyPr/>
          <a:lstStyle/>
          <a:p>
            <a:fld id="{C136B7D2-B98C-44FD-8D04-7EC62A564975}" type="slidenum">
              <a:rPr lang="en-US" smtClean="0"/>
              <a:pPr/>
              <a:t>4</a:t>
            </a:fld>
            <a:endParaRPr lang="en-US" dirty="0"/>
          </a:p>
        </p:txBody>
      </p:sp>
      <p:sp>
        <p:nvSpPr>
          <p:cNvPr id="30" name="Freeform 76"/>
          <p:cNvSpPr>
            <a:spLocks/>
          </p:cNvSpPr>
          <p:nvPr/>
        </p:nvSpPr>
        <p:spPr bwMode="auto">
          <a:xfrm>
            <a:off x="4526174" y="3230185"/>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4"/>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77"/>
          <p:cNvSpPr>
            <a:spLocks/>
          </p:cNvSpPr>
          <p:nvPr/>
        </p:nvSpPr>
        <p:spPr bwMode="auto">
          <a:xfrm>
            <a:off x="5783254" y="2779335"/>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5"/>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76"/>
          <p:cNvSpPr>
            <a:spLocks/>
          </p:cNvSpPr>
          <p:nvPr/>
        </p:nvSpPr>
        <p:spPr bwMode="auto">
          <a:xfrm>
            <a:off x="2008197" y="3230185"/>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77"/>
          <p:cNvSpPr>
            <a:spLocks/>
          </p:cNvSpPr>
          <p:nvPr/>
        </p:nvSpPr>
        <p:spPr bwMode="auto">
          <a:xfrm>
            <a:off x="750897" y="2779335"/>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1"/>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Text Placeholder 3"/>
          <p:cNvSpPr txBox="1">
            <a:spLocks/>
          </p:cNvSpPr>
          <p:nvPr/>
        </p:nvSpPr>
        <p:spPr>
          <a:xfrm>
            <a:off x="1310233" y="3613906"/>
            <a:ext cx="274114"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P</a:t>
            </a:r>
            <a:endParaRPr kumimoji="0" lang="en-US" sz="3200" b="1" i="0" u="none" strike="noStrike" kern="1200" cap="none" spc="0" normalizeH="0" baseline="0" noProof="0" dirty="0" smtClean="0">
              <a:ln>
                <a:noFill/>
              </a:ln>
              <a:solidFill>
                <a:schemeClr val="bg1"/>
              </a:solidFill>
              <a:effectLst/>
              <a:uLnTx/>
              <a:uFillTx/>
            </a:endParaRPr>
          </a:p>
        </p:txBody>
      </p:sp>
      <p:sp>
        <p:nvSpPr>
          <p:cNvPr id="35" name="Text Placeholder 3"/>
          <p:cNvSpPr txBox="1">
            <a:spLocks/>
          </p:cNvSpPr>
          <p:nvPr/>
        </p:nvSpPr>
        <p:spPr>
          <a:xfrm>
            <a:off x="2639123" y="3591023"/>
            <a:ext cx="113814"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I</a:t>
            </a:r>
            <a:endParaRPr kumimoji="0" lang="en-US" sz="3200" b="1" i="0" u="none" strike="noStrike" kern="1200" cap="none" spc="0" normalizeH="0" baseline="0" noProof="0" dirty="0" smtClean="0">
              <a:ln>
                <a:noFill/>
              </a:ln>
              <a:solidFill>
                <a:schemeClr val="bg1"/>
              </a:solidFill>
              <a:effectLst/>
              <a:uLnTx/>
              <a:uFillTx/>
            </a:endParaRPr>
          </a:p>
        </p:txBody>
      </p:sp>
      <p:sp>
        <p:nvSpPr>
          <p:cNvPr id="36" name="Freeform 77"/>
          <p:cNvSpPr>
            <a:spLocks/>
          </p:cNvSpPr>
          <p:nvPr/>
        </p:nvSpPr>
        <p:spPr bwMode="auto">
          <a:xfrm>
            <a:off x="3269094" y="2779335"/>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3"/>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Text Placeholder 3"/>
          <p:cNvSpPr txBox="1">
            <a:spLocks/>
          </p:cNvSpPr>
          <p:nvPr/>
        </p:nvSpPr>
        <p:spPr>
          <a:xfrm>
            <a:off x="3782287" y="3570588"/>
            <a:ext cx="274114"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E</a:t>
            </a:r>
            <a:endParaRPr kumimoji="0" lang="en-US" sz="3200" b="1" i="0" u="none" strike="noStrike" kern="1200" cap="none" spc="0" normalizeH="0" baseline="0" noProof="0" dirty="0" smtClean="0">
              <a:ln>
                <a:noFill/>
              </a:ln>
              <a:solidFill>
                <a:schemeClr val="bg1"/>
              </a:solidFill>
              <a:effectLst/>
              <a:uLnTx/>
              <a:uFillTx/>
            </a:endParaRPr>
          </a:p>
        </p:txBody>
      </p:sp>
      <p:sp>
        <p:nvSpPr>
          <p:cNvPr id="38" name="Text Placeholder 3"/>
          <p:cNvSpPr txBox="1">
            <a:spLocks/>
          </p:cNvSpPr>
          <p:nvPr/>
        </p:nvSpPr>
        <p:spPr>
          <a:xfrm>
            <a:off x="5041488" y="3591022"/>
            <a:ext cx="296556"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C</a:t>
            </a:r>
            <a:endParaRPr kumimoji="0" lang="en-US" sz="3200" b="1" i="0" u="none" strike="noStrike" kern="1200" cap="none" spc="0" normalizeH="0" baseline="0" noProof="0" dirty="0" smtClean="0">
              <a:ln>
                <a:noFill/>
              </a:ln>
              <a:solidFill>
                <a:schemeClr val="bg1"/>
              </a:solidFill>
              <a:effectLst/>
              <a:uLnTx/>
              <a:uFillTx/>
            </a:endParaRPr>
          </a:p>
        </p:txBody>
      </p:sp>
      <p:sp>
        <p:nvSpPr>
          <p:cNvPr id="39" name="Text Placeholder 3"/>
          <p:cNvSpPr txBox="1">
            <a:spLocks/>
          </p:cNvSpPr>
          <p:nvPr/>
        </p:nvSpPr>
        <p:spPr>
          <a:xfrm>
            <a:off x="6320821" y="3563864"/>
            <a:ext cx="274114"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E</a:t>
            </a:r>
            <a:endParaRPr kumimoji="0" lang="en-US" sz="3200" b="1" i="0" u="none" strike="noStrike" kern="1200" cap="none" spc="0" normalizeH="0" baseline="0" noProof="0" dirty="0" smtClean="0">
              <a:ln>
                <a:noFill/>
              </a:ln>
              <a:solidFill>
                <a:schemeClr val="bg1"/>
              </a:solidFill>
              <a:effectLst/>
              <a:uLnTx/>
              <a:uFillTx/>
            </a:endParaRPr>
          </a:p>
        </p:txBody>
      </p:sp>
      <p:sp>
        <p:nvSpPr>
          <p:cNvPr id="40" name="TextBox 39"/>
          <p:cNvSpPr txBox="1"/>
          <p:nvPr/>
        </p:nvSpPr>
        <p:spPr>
          <a:xfrm>
            <a:off x="762481" y="1924883"/>
            <a:ext cx="1990456" cy="892552"/>
          </a:xfrm>
          <a:prstGeom prst="rect">
            <a:avLst/>
          </a:prstGeom>
          <a:noFill/>
        </p:spPr>
        <p:txBody>
          <a:bodyPr wrap="square" rtlCol="0">
            <a:spAutoFit/>
          </a:bodyPr>
          <a:lstStyle/>
          <a:p>
            <a:pPr algn="ctr"/>
            <a:r>
              <a:rPr lang="en-US" sz="1200" b="1" dirty="0" smtClean="0">
                <a:solidFill>
                  <a:schemeClr val="accent1"/>
                </a:solidFill>
              </a:rPr>
              <a:t>Professional Approach</a:t>
            </a:r>
            <a:endParaRPr lang="en-US" sz="1200" dirty="0" smtClean="0">
              <a:solidFill>
                <a:schemeClr val="accent1"/>
              </a:solidFill>
            </a:endParaRPr>
          </a:p>
          <a:p>
            <a:pPr algn="ctr"/>
            <a:r>
              <a:rPr lang="en-US" sz="1000" dirty="0" smtClean="0">
                <a:solidFill>
                  <a:schemeClr val="tx1">
                    <a:lumMod val="65000"/>
                    <a:lumOff val="35000"/>
                  </a:schemeClr>
                </a:solidFill>
              </a:rPr>
              <a:t>All employees are required to act professional and respectful at all times under all circumstances.</a:t>
            </a:r>
          </a:p>
        </p:txBody>
      </p:sp>
      <p:sp>
        <p:nvSpPr>
          <p:cNvPr id="41" name="TextBox 40"/>
          <p:cNvSpPr txBox="1"/>
          <p:nvPr/>
        </p:nvSpPr>
        <p:spPr>
          <a:xfrm>
            <a:off x="2008197" y="4974848"/>
            <a:ext cx="1991723" cy="1046440"/>
          </a:xfrm>
          <a:prstGeom prst="rect">
            <a:avLst/>
          </a:prstGeom>
          <a:noFill/>
        </p:spPr>
        <p:txBody>
          <a:bodyPr wrap="square" rtlCol="0">
            <a:spAutoFit/>
          </a:bodyPr>
          <a:lstStyle/>
          <a:p>
            <a:pPr algn="ctr"/>
            <a:r>
              <a:rPr lang="en-US" sz="1200" b="1" dirty="0" smtClean="0">
                <a:solidFill>
                  <a:schemeClr val="accent2"/>
                </a:solidFill>
              </a:rPr>
              <a:t>Innovative Technology</a:t>
            </a:r>
            <a:endParaRPr lang="en-US" sz="1200" dirty="0" smtClean="0">
              <a:solidFill>
                <a:schemeClr val="accent2"/>
              </a:solidFill>
            </a:endParaRPr>
          </a:p>
          <a:p>
            <a:pPr algn="ctr"/>
            <a:r>
              <a:rPr lang="en-US" sz="1000" dirty="0" smtClean="0">
                <a:solidFill>
                  <a:schemeClr val="tx1">
                    <a:lumMod val="65000"/>
                    <a:lumOff val="35000"/>
                  </a:schemeClr>
                </a:solidFill>
              </a:rPr>
              <a:t>We strive to stay up to date and employ the latest technology advances that benefit our partners and consumers we interact with.</a:t>
            </a:r>
          </a:p>
        </p:txBody>
      </p:sp>
      <p:sp>
        <p:nvSpPr>
          <p:cNvPr id="42" name="TextBox 41"/>
          <p:cNvSpPr txBox="1"/>
          <p:nvPr/>
        </p:nvSpPr>
        <p:spPr>
          <a:xfrm>
            <a:off x="3275224" y="1924883"/>
            <a:ext cx="1934444" cy="1046440"/>
          </a:xfrm>
          <a:prstGeom prst="rect">
            <a:avLst/>
          </a:prstGeom>
          <a:noFill/>
        </p:spPr>
        <p:txBody>
          <a:bodyPr wrap="square" rtlCol="0">
            <a:spAutoFit/>
          </a:bodyPr>
          <a:lstStyle/>
          <a:p>
            <a:pPr algn="ctr"/>
            <a:r>
              <a:rPr lang="en-US" sz="1200" b="1" dirty="0" smtClean="0">
                <a:solidFill>
                  <a:schemeClr val="accent3"/>
                </a:solidFill>
              </a:rPr>
              <a:t>Employee Development</a:t>
            </a:r>
            <a:endParaRPr lang="en-US" sz="1200" dirty="0" smtClean="0">
              <a:solidFill>
                <a:schemeClr val="accent3"/>
              </a:solidFill>
            </a:endParaRPr>
          </a:p>
          <a:p>
            <a:pPr algn="ctr"/>
            <a:r>
              <a:rPr lang="en-US" sz="1000" dirty="0" smtClean="0">
                <a:solidFill>
                  <a:schemeClr val="tx1">
                    <a:lumMod val="65000"/>
                    <a:lumOff val="35000"/>
                  </a:schemeClr>
                </a:solidFill>
              </a:rPr>
              <a:t>Our employees are the foundation for which our success hinges and therefore we must continually develop them.</a:t>
            </a:r>
          </a:p>
        </p:txBody>
      </p:sp>
      <p:sp>
        <p:nvSpPr>
          <p:cNvPr id="43" name="TextBox 42"/>
          <p:cNvSpPr txBox="1"/>
          <p:nvPr/>
        </p:nvSpPr>
        <p:spPr>
          <a:xfrm>
            <a:off x="4744821" y="4974848"/>
            <a:ext cx="1789807" cy="1200329"/>
          </a:xfrm>
          <a:prstGeom prst="rect">
            <a:avLst/>
          </a:prstGeom>
          <a:noFill/>
        </p:spPr>
        <p:txBody>
          <a:bodyPr wrap="square" rtlCol="0">
            <a:spAutoFit/>
          </a:bodyPr>
          <a:lstStyle/>
          <a:p>
            <a:pPr algn="ctr"/>
            <a:r>
              <a:rPr lang="en-US" sz="1200" b="1" dirty="0" smtClean="0">
                <a:solidFill>
                  <a:schemeClr val="accent4"/>
                </a:solidFill>
              </a:rPr>
              <a:t>Create Opportunities</a:t>
            </a:r>
            <a:endParaRPr lang="en-US" sz="1200" dirty="0" smtClean="0">
              <a:solidFill>
                <a:schemeClr val="accent4"/>
              </a:solidFill>
            </a:endParaRPr>
          </a:p>
          <a:p>
            <a:pPr algn="ctr"/>
            <a:r>
              <a:rPr lang="en-US" sz="1000" dirty="0" smtClean="0">
                <a:solidFill>
                  <a:schemeClr val="tx1">
                    <a:lumMod val="65000"/>
                    <a:lumOff val="35000"/>
                  </a:schemeClr>
                </a:solidFill>
              </a:rPr>
              <a:t>We look to create opportunities in each aspect of what we do while we focus on taking advantage and valuing each opportunity.</a:t>
            </a:r>
          </a:p>
        </p:txBody>
      </p:sp>
      <p:sp>
        <p:nvSpPr>
          <p:cNvPr id="44" name="TextBox 43"/>
          <p:cNvSpPr txBox="1"/>
          <p:nvPr/>
        </p:nvSpPr>
        <p:spPr>
          <a:xfrm>
            <a:off x="5971079" y="1924883"/>
            <a:ext cx="1789807" cy="892552"/>
          </a:xfrm>
          <a:prstGeom prst="rect">
            <a:avLst/>
          </a:prstGeom>
          <a:noFill/>
        </p:spPr>
        <p:txBody>
          <a:bodyPr wrap="square" rtlCol="0">
            <a:spAutoFit/>
          </a:bodyPr>
          <a:lstStyle/>
          <a:p>
            <a:pPr algn="ctr"/>
            <a:r>
              <a:rPr lang="en-US" sz="1200" b="1" dirty="0" smtClean="0">
                <a:solidFill>
                  <a:schemeClr val="accent5"/>
                </a:solidFill>
              </a:rPr>
              <a:t>Extraordinary Service</a:t>
            </a:r>
            <a:endParaRPr lang="en-US" sz="1200" dirty="0" smtClean="0">
              <a:solidFill>
                <a:schemeClr val="accent5"/>
              </a:solidFill>
            </a:endParaRPr>
          </a:p>
          <a:p>
            <a:pPr algn="ctr"/>
            <a:r>
              <a:rPr lang="en-US" sz="1000" dirty="0" smtClean="0">
                <a:solidFill>
                  <a:schemeClr val="tx1">
                    <a:lumMod val="65000"/>
                    <a:lumOff val="35000"/>
                  </a:schemeClr>
                </a:solidFill>
              </a:rPr>
              <a:t>Our service we provide to our partners and consumers must exceed always exceed their expectations.</a:t>
            </a:r>
          </a:p>
        </p:txBody>
      </p:sp>
      <p:sp>
        <p:nvSpPr>
          <p:cNvPr id="20" name="Freeform 77"/>
          <p:cNvSpPr>
            <a:spLocks/>
          </p:cNvSpPr>
          <p:nvPr/>
        </p:nvSpPr>
        <p:spPr bwMode="auto">
          <a:xfrm>
            <a:off x="7050500" y="2779335"/>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6"/>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Text Placeholder 3"/>
          <p:cNvSpPr txBox="1">
            <a:spLocks/>
          </p:cNvSpPr>
          <p:nvPr/>
        </p:nvSpPr>
        <p:spPr>
          <a:xfrm>
            <a:off x="7554360" y="3563863"/>
            <a:ext cx="274114"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S</a:t>
            </a:r>
            <a:endParaRPr kumimoji="0" lang="en-US" sz="3200" b="1" i="0" u="none" strike="noStrike" kern="1200" cap="none" spc="0" normalizeH="0" baseline="0" noProof="0" dirty="0" smtClean="0">
              <a:ln>
                <a:noFill/>
              </a:ln>
              <a:solidFill>
                <a:schemeClr val="bg1"/>
              </a:solidFill>
              <a:effectLst/>
              <a:uLnTx/>
              <a:uFillTx/>
            </a:endParaRPr>
          </a:p>
        </p:txBody>
      </p:sp>
      <p:sp>
        <p:nvSpPr>
          <p:cNvPr id="22" name="TextBox 21"/>
          <p:cNvSpPr txBox="1"/>
          <p:nvPr/>
        </p:nvSpPr>
        <p:spPr>
          <a:xfrm>
            <a:off x="7050500" y="4936748"/>
            <a:ext cx="1789807" cy="1046440"/>
          </a:xfrm>
          <a:prstGeom prst="rect">
            <a:avLst/>
          </a:prstGeom>
          <a:noFill/>
        </p:spPr>
        <p:txBody>
          <a:bodyPr wrap="square" rtlCol="0">
            <a:spAutoFit/>
          </a:bodyPr>
          <a:lstStyle/>
          <a:p>
            <a:pPr algn="ctr"/>
            <a:r>
              <a:rPr lang="en-US" sz="1200" b="1" dirty="0" smtClean="0">
                <a:solidFill>
                  <a:schemeClr val="accent6"/>
                </a:solidFill>
              </a:rPr>
              <a:t>Strong Performance</a:t>
            </a:r>
            <a:endParaRPr lang="en-US" sz="1200" dirty="0" smtClean="0">
              <a:solidFill>
                <a:schemeClr val="accent6"/>
              </a:solidFill>
            </a:endParaRPr>
          </a:p>
          <a:p>
            <a:pPr algn="ctr"/>
            <a:r>
              <a:rPr lang="en-US" sz="1000" dirty="0" smtClean="0">
                <a:solidFill>
                  <a:schemeClr val="tx1">
                    <a:lumMod val="65000"/>
                    <a:lumOff val="35000"/>
                  </a:schemeClr>
                </a:solidFill>
              </a:rPr>
              <a:t>All of our P.I.E.C.E.S. are important but in a performance driven industry, strong and consistent performance is at the top.</a:t>
            </a: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1+#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1+#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1+#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1+#ppt_w/2"/>
                                          </p:val>
                                        </p:tav>
                                        <p:tav tm="100000">
                                          <p:val>
                                            <p:strVal val="#ppt_x"/>
                                          </p:val>
                                        </p:tav>
                                      </p:tavLst>
                                    </p:anim>
                                    <p:anim calcmode="lin" valueType="num">
                                      <p:cBhvr additive="base">
                                        <p:cTn id="7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1+#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1+#ppt_w/2"/>
                                          </p:val>
                                        </p:tav>
                                        <p:tav tm="100000">
                                          <p:val>
                                            <p:strVal val="#ppt_x"/>
                                          </p:val>
                                        </p:tav>
                                      </p:tavLst>
                                    </p:anim>
                                    <p:anim calcmode="lin" valueType="num">
                                      <p:cBhvr additive="base">
                                        <p:cTn id="8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animBg="1"/>
      <p:bldP spid="37" grpId="0"/>
      <p:bldP spid="38" grpId="0"/>
      <p:bldP spid="39" grpId="0"/>
      <p:bldP spid="40" grpId="0"/>
      <p:bldP spid="41" grpId="0"/>
      <p:bldP spid="42" grpId="0"/>
      <p:bldP spid="43" grpId="0"/>
      <p:bldP spid="44" grpId="0"/>
      <p:bldP spid="20"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itle 6"/>
          <p:cNvSpPr>
            <a:spLocks noGrp="1"/>
          </p:cNvSpPr>
          <p:nvPr>
            <p:ph type="title"/>
          </p:nvPr>
        </p:nvSpPr>
        <p:spPr/>
        <p:txBody>
          <a:bodyPr/>
          <a:lstStyle/>
          <a:p>
            <a:r>
              <a:rPr lang="en-US" dirty="0" smtClean="0"/>
              <a:t>It Starts With Why</a:t>
            </a:r>
            <a:endParaRPr lang="en-US" dirty="0"/>
          </a:p>
        </p:txBody>
      </p:sp>
      <p:sp>
        <p:nvSpPr>
          <p:cNvPr id="19" name="Text Placeholder 7"/>
          <p:cNvSpPr>
            <a:spLocks noGrp="1"/>
          </p:cNvSpPr>
          <p:nvPr>
            <p:ph type="body" sz="half" idx="2"/>
          </p:nvPr>
        </p:nvSpPr>
        <p:spPr/>
        <p:txBody>
          <a:bodyPr/>
          <a:lstStyle/>
          <a:p>
            <a:r>
              <a:rPr lang="en-US" dirty="0" smtClean="0"/>
              <a:t>Inspiring Employees to Take Action</a:t>
            </a:r>
            <a:endParaRPr lang="en-US" dirty="0"/>
          </a:p>
        </p:txBody>
      </p:sp>
      <p:sp>
        <p:nvSpPr>
          <p:cNvPr id="22" name="Text Placeholder 52"/>
          <p:cNvSpPr>
            <a:spLocks noGrp="1"/>
          </p:cNvSpPr>
          <p:nvPr>
            <p:ph type="body" sz="half" idx="17"/>
          </p:nvPr>
        </p:nvSpPr>
        <p:spPr/>
        <p:txBody>
          <a:bodyPr/>
          <a:lstStyle/>
          <a:p>
            <a:r>
              <a:rPr lang="en-US" dirty="0" smtClean="0"/>
              <a:t>The Why</a:t>
            </a:r>
            <a:endParaRPr lang="en-US" dirty="0"/>
          </a:p>
        </p:txBody>
      </p:sp>
      <p:sp>
        <p:nvSpPr>
          <p:cNvPr id="23" name="Text Placeholder 73"/>
          <p:cNvSpPr>
            <a:spLocks noGrp="1"/>
          </p:cNvSpPr>
          <p:nvPr>
            <p:ph type="body" sz="half" idx="16"/>
          </p:nvPr>
        </p:nvSpPr>
        <p:spPr/>
        <p:txBody>
          <a:bodyPr/>
          <a:lstStyle/>
          <a:p>
            <a:r>
              <a:rPr lang="en-US" dirty="0" smtClean="0"/>
              <a:t>Why</a:t>
            </a:r>
            <a:endParaRPr lang="en-US" dirty="0"/>
          </a:p>
        </p:txBody>
      </p:sp>
      <p:sp>
        <p:nvSpPr>
          <p:cNvPr id="26" name="Text Placeholder 76"/>
          <p:cNvSpPr>
            <a:spLocks noGrp="1"/>
          </p:cNvSpPr>
          <p:nvPr>
            <p:ph type="body" sz="half" idx="21"/>
          </p:nvPr>
        </p:nvSpPr>
        <p:spPr/>
        <p:txBody>
          <a:bodyPr/>
          <a:lstStyle/>
          <a:p>
            <a:r>
              <a:rPr lang="en-US" dirty="0" smtClean="0"/>
              <a:t>What</a:t>
            </a:r>
            <a:endParaRPr lang="en-US" dirty="0"/>
          </a:p>
        </p:txBody>
      </p:sp>
      <p:sp>
        <p:nvSpPr>
          <p:cNvPr id="28" name="Text Placeholder 59"/>
          <p:cNvSpPr>
            <a:spLocks noGrp="1"/>
          </p:cNvSpPr>
          <p:nvPr>
            <p:ph type="body" sz="half" idx="24"/>
          </p:nvPr>
        </p:nvSpPr>
        <p:spPr/>
        <p:txBody>
          <a:bodyPr/>
          <a:lstStyle/>
          <a:p>
            <a:r>
              <a:rPr lang="en-US" dirty="0" smtClean="0"/>
              <a:t>The How</a:t>
            </a:r>
            <a:endParaRPr lang="en-US" dirty="0"/>
          </a:p>
        </p:txBody>
      </p:sp>
      <p:sp>
        <p:nvSpPr>
          <p:cNvPr id="29" name="Text Placeholder 79"/>
          <p:cNvSpPr>
            <a:spLocks noGrp="1"/>
          </p:cNvSpPr>
          <p:nvPr>
            <p:ph type="body" sz="half" idx="25"/>
          </p:nvPr>
        </p:nvSpPr>
        <p:spPr/>
        <p:txBody>
          <a:bodyPr/>
          <a:lstStyle/>
          <a:p>
            <a:r>
              <a:rPr lang="en-US" dirty="0" smtClean="0"/>
              <a:t>How</a:t>
            </a:r>
            <a:endParaRPr lang="en-US" dirty="0"/>
          </a:p>
        </p:txBody>
      </p:sp>
      <p:sp>
        <p:nvSpPr>
          <p:cNvPr id="20" name="Slide Number Placeholder 29"/>
          <p:cNvSpPr>
            <a:spLocks noGrp="1"/>
          </p:cNvSpPr>
          <p:nvPr>
            <p:ph type="sldNum" sz="quarter" idx="12"/>
          </p:nvPr>
        </p:nvSpPr>
        <p:spPr/>
        <p:txBody>
          <a:bodyPr/>
          <a:lstStyle/>
          <a:p>
            <a:fld id="{C136B7D2-B98C-44FD-8D04-7EC62A564975}" type="slidenum">
              <a:rPr lang="en-US" smtClean="0"/>
              <a:pPr/>
              <a:t>5</a:t>
            </a:fld>
            <a:endParaRPr lang="en-US" dirty="0"/>
          </a:p>
        </p:txBody>
      </p:sp>
      <p:sp>
        <p:nvSpPr>
          <p:cNvPr id="30" name="TextBox 29"/>
          <p:cNvSpPr txBox="1"/>
          <p:nvPr/>
        </p:nvSpPr>
        <p:spPr>
          <a:xfrm>
            <a:off x="3584450" y="5010099"/>
            <a:ext cx="1991723" cy="600164"/>
          </a:xfrm>
          <a:prstGeom prst="rect">
            <a:avLst/>
          </a:prstGeom>
          <a:noFill/>
        </p:spPr>
        <p:txBody>
          <a:bodyPr wrap="square" rtlCol="0">
            <a:spAutoFit/>
          </a:bodyPr>
          <a:lstStyle/>
          <a:p>
            <a:pPr algn="ctr"/>
            <a:r>
              <a:rPr lang="en-US" sz="1100" dirty="0">
                <a:solidFill>
                  <a:schemeClr val="tx1">
                    <a:lumMod val="65000"/>
                    <a:lumOff val="35000"/>
                  </a:schemeClr>
                </a:solidFill>
              </a:rPr>
              <a:t>Delta Outsource Group turns difficult circumstances into positive experiences. </a:t>
            </a:r>
          </a:p>
        </p:txBody>
      </p:sp>
      <p:sp>
        <p:nvSpPr>
          <p:cNvPr id="3" name="Text Placeholder 2"/>
          <p:cNvSpPr>
            <a:spLocks noGrp="1"/>
          </p:cNvSpPr>
          <p:nvPr>
            <p:ph type="body" sz="half" idx="20"/>
          </p:nvPr>
        </p:nvSpPr>
        <p:spPr/>
        <p:txBody>
          <a:bodyPr/>
          <a:lstStyle/>
          <a:p>
            <a:r>
              <a:rPr lang="en-US" dirty="0" smtClean="0"/>
              <a:t>The What</a:t>
            </a:r>
            <a:endParaRPr lang="en-US" dirty="0"/>
          </a:p>
        </p:txBody>
      </p:sp>
      <p:sp>
        <p:nvSpPr>
          <p:cNvPr id="34" name="TextBox 33"/>
          <p:cNvSpPr txBox="1"/>
          <p:nvPr/>
        </p:nvSpPr>
        <p:spPr>
          <a:xfrm>
            <a:off x="893756" y="4933155"/>
            <a:ext cx="1991723" cy="769441"/>
          </a:xfrm>
          <a:prstGeom prst="rect">
            <a:avLst/>
          </a:prstGeom>
          <a:noFill/>
        </p:spPr>
        <p:txBody>
          <a:bodyPr wrap="square" rtlCol="0">
            <a:spAutoFit/>
          </a:bodyPr>
          <a:lstStyle/>
          <a:p>
            <a:pPr algn="ctr"/>
            <a:r>
              <a:rPr lang="en-US" sz="1100" dirty="0">
                <a:solidFill>
                  <a:schemeClr val="tx1">
                    <a:lumMod val="65000"/>
                    <a:lumOff val="35000"/>
                  </a:schemeClr>
                </a:solidFill>
              </a:rPr>
              <a:t>Delta Outsource Group's success plays a vital role in the health of our credit based economy. </a:t>
            </a:r>
          </a:p>
        </p:txBody>
      </p:sp>
      <p:sp>
        <p:nvSpPr>
          <p:cNvPr id="35" name="TextBox 34"/>
          <p:cNvSpPr txBox="1"/>
          <p:nvPr/>
        </p:nvSpPr>
        <p:spPr>
          <a:xfrm>
            <a:off x="6275144" y="4982110"/>
            <a:ext cx="1991723" cy="769441"/>
          </a:xfrm>
          <a:prstGeom prst="rect">
            <a:avLst/>
          </a:prstGeom>
          <a:noFill/>
        </p:spPr>
        <p:txBody>
          <a:bodyPr wrap="square" rtlCol="0">
            <a:spAutoFit/>
          </a:bodyPr>
          <a:lstStyle/>
          <a:p>
            <a:pPr algn="ctr"/>
            <a:r>
              <a:rPr lang="en-US" sz="1100" dirty="0">
                <a:solidFill>
                  <a:schemeClr val="tx1">
                    <a:lumMod val="65000"/>
                    <a:lumOff val="35000"/>
                  </a:schemeClr>
                </a:solidFill>
              </a:rPr>
              <a:t>Delta Outsource Group values every opportunity through a disciplined and deliberate approach. </a:t>
            </a:r>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038" b="12038"/>
          <a:stretch>
            <a:fillRect/>
          </a:stretch>
        </p:blipFill>
        <p:spPr/>
      </p:pic>
      <p:pic>
        <p:nvPicPr>
          <p:cNvPr id="9" name="Picture Placeholder 8"/>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12038" b="12038"/>
          <a:stretch>
            <a:fillRect/>
          </a:stretch>
        </p:blipFill>
        <p:spPr>
          <a:xfrm>
            <a:off x="3333752" y="2744603"/>
            <a:ext cx="2491870" cy="1892243"/>
          </a:xfrm>
        </p:spPr>
      </p:pic>
      <p:pic>
        <p:nvPicPr>
          <p:cNvPr id="11" name="Picture Placeholder 10"/>
          <p:cNvPicPr>
            <a:picLocks noGrp="1" noChangeAspect="1"/>
          </p:cNvPicPr>
          <p:nvPr>
            <p:ph type="pic" sz="quarter" idx="22"/>
          </p:nvPr>
        </p:nvPicPr>
        <p:blipFill>
          <a:blip r:embed="rId5" cstate="print">
            <a:extLst>
              <a:ext uri="{28A0092B-C50C-407E-A947-70E740481C1C}">
                <a14:useLocalDpi xmlns:a14="http://schemas.microsoft.com/office/drawing/2010/main" val="0"/>
              </a:ext>
            </a:extLst>
          </a:blip>
          <a:srcRect t="8881" b="8881"/>
          <a:stretch>
            <a:fillRect/>
          </a:stretch>
        </p:blipFill>
        <p:spPr/>
      </p:pic>
      <p:pic>
        <p:nvPicPr>
          <p:cNvPr id="36" name="Picture 6" descr="Simon Sinek: finding the why behind the what and how, how great leaders inspire 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275" y="344237"/>
            <a:ext cx="2480087" cy="1526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 calcmode="lin" valueType="num">
                                      <p:cBhvr>
                                        <p:cTn id="2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 calcmode="lin" valueType="num">
                                      <p:cBhvr>
                                        <p:cTn id="29"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6">
                                            <p:txEl>
                                              <p:pRg st="0" end="0"/>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3">
                                            <p:txEl>
                                              <p:pRg st="0" end="0"/>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 calcmode="lin" valueType="num">
                                      <p:cBhvr>
                                        <p:cTn id="5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29">
                                            <p:txEl>
                                              <p:pRg st="0" end="0"/>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8">
                                            <p:txEl>
                                              <p:pRg st="0" end="0"/>
                                            </p:txEl>
                                          </p:spTgt>
                                        </p:tgtEl>
                                        <p:attrNameLst>
                                          <p:attrName>style.visibility</p:attrName>
                                        </p:attrNameLst>
                                      </p:cBhvr>
                                      <p:to>
                                        <p:strVal val="visible"/>
                                      </p:to>
                                    </p:set>
                                    <p:anim calcmode="lin" valueType="num">
                                      <p:cBhvr>
                                        <p:cTn id="61"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28">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6" grpId="0" build="p"/>
      <p:bldP spid="28" grpId="0" build="p"/>
      <p:bldP spid="29" grpId="0" build="p"/>
      <p:bldP spid="30" grpId="0"/>
      <p:bldP spid="3" grpId="0" build="p"/>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Title 1"/>
          <p:cNvSpPr>
            <a:spLocks noGrp="1"/>
          </p:cNvSpPr>
          <p:nvPr>
            <p:ph type="title"/>
          </p:nvPr>
        </p:nvSpPr>
        <p:spPr>
          <a:xfrm>
            <a:off x="1752600" y="606449"/>
            <a:ext cx="5638800" cy="353524"/>
          </a:xfrm>
        </p:spPr>
        <p:txBody>
          <a:bodyPr/>
          <a:lstStyle/>
          <a:p>
            <a:r>
              <a:rPr lang="en-US" dirty="0" smtClean="0"/>
              <a:t>Disciplined Leadership</a:t>
            </a:r>
            <a:endParaRPr lang="en-US" dirty="0"/>
          </a:p>
        </p:txBody>
      </p:sp>
      <p:sp>
        <p:nvSpPr>
          <p:cNvPr id="32" name="Text Placeholder 5"/>
          <p:cNvSpPr>
            <a:spLocks noGrp="1"/>
          </p:cNvSpPr>
          <p:nvPr>
            <p:ph type="body" sz="half" idx="2"/>
          </p:nvPr>
        </p:nvSpPr>
        <p:spPr>
          <a:xfrm>
            <a:off x="2514600" y="1033659"/>
            <a:ext cx="4114800" cy="200746"/>
          </a:xfrm>
        </p:spPr>
        <p:txBody>
          <a:bodyPr/>
          <a:lstStyle/>
          <a:p>
            <a:r>
              <a:rPr lang="en-US" dirty="0" smtClean="0"/>
              <a:t>Meet Our Ownership Team</a:t>
            </a:r>
            <a:endParaRPr lang="en-US" dirty="0"/>
          </a:p>
        </p:txBody>
      </p:sp>
      <p:sp>
        <p:nvSpPr>
          <p:cNvPr id="18" name="Text Placeholder 58"/>
          <p:cNvSpPr>
            <a:spLocks noGrp="1"/>
          </p:cNvSpPr>
          <p:nvPr>
            <p:ph type="body" sz="half" idx="16"/>
          </p:nvPr>
        </p:nvSpPr>
        <p:spPr>
          <a:xfrm>
            <a:off x="762480" y="4211849"/>
            <a:ext cx="1980719" cy="381730"/>
          </a:xfrm>
        </p:spPr>
        <p:txBody>
          <a:bodyPr/>
          <a:lstStyle/>
          <a:p>
            <a:r>
              <a:rPr lang="en-US" dirty="0" smtClean="0"/>
              <a:t>Jackie Mucha</a:t>
            </a:r>
            <a:br>
              <a:rPr lang="en-US" dirty="0" smtClean="0"/>
            </a:br>
            <a:r>
              <a:rPr lang="en-US" dirty="0" smtClean="0"/>
              <a:t>CHIEF MARKETING OFFICER</a:t>
            </a:r>
          </a:p>
        </p:txBody>
      </p:sp>
      <p:sp>
        <p:nvSpPr>
          <p:cNvPr id="19" name="Text Placeholder 32"/>
          <p:cNvSpPr>
            <a:spLocks noGrp="1"/>
          </p:cNvSpPr>
          <p:nvPr>
            <p:ph type="body" sz="half" idx="15"/>
          </p:nvPr>
        </p:nvSpPr>
        <p:spPr>
          <a:xfrm>
            <a:off x="609601" y="4704535"/>
            <a:ext cx="2438398" cy="1988886"/>
          </a:xfrm>
        </p:spPr>
        <p:txBody>
          <a:bodyPr/>
          <a:lstStyle/>
          <a:p>
            <a:pPr marL="171450" lvl="0" indent="-171450" algn="l">
              <a:buFont typeface="Arial" panose="020B0604020202020204" pitchFamily="34" charset="0"/>
              <a:buChar char="•"/>
            </a:pPr>
            <a:r>
              <a:rPr lang="en-US" sz="1000" dirty="0"/>
              <a:t>Innovative process development for operational and client support</a:t>
            </a:r>
            <a:r>
              <a:rPr lang="en-US" sz="1000" dirty="0" smtClean="0"/>
              <a:t>.</a:t>
            </a:r>
            <a:endParaRPr lang="en-US" sz="1000" dirty="0"/>
          </a:p>
          <a:p>
            <a:pPr marL="171450" lvl="0" indent="-171450" algn="l">
              <a:buFont typeface="Arial" panose="020B0604020202020204" pitchFamily="34" charset="0"/>
              <a:buChar char="•"/>
            </a:pPr>
            <a:r>
              <a:rPr lang="en-US" sz="1000" dirty="0"/>
              <a:t>Over 23 years of collection industry experience</a:t>
            </a:r>
            <a:r>
              <a:rPr lang="en-US" sz="1000" dirty="0" smtClean="0"/>
              <a:t>.</a:t>
            </a:r>
            <a:endParaRPr lang="en-US" sz="1000" dirty="0"/>
          </a:p>
          <a:p>
            <a:pPr marL="171450" lvl="0" indent="-171450" algn="l">
              <a:buFont typeface="Arial" panose="020B0604020202020204" pitchFamily="34" charset="0"/>
              <a:buChar char="•"/>
            </a:pPr>
            <a:r>
              <a:rPr lang="en-US" sz="1000" dirty="0"/>
              <a:t>Managed high priority client relationships</a:t>
            </a:r>
            <a:r>
              <a:rPr lang="en-US" sz="1000" dirty="0" smtClean="0"/>
              <a:t>.</a:t>
            </a:r>
            <a:endParaRPr lang="en-US" sz="1000" dirty="0"/>
          </a:p>
          <a:p>
            <a:pPr marL="171450" lvl="0" indent="-171450" algn="l">
              <a:buFont typeface="Arial" panose="020B0604020202020204" pitchFamily="34" charset="0"/>
              <a:buChar char="•"/>
            </a:pPr>
            <a:r>
              <a:rPr lang="en-US" sz="1000" dirty="0"/>
              <a:t>Uniquely qualified to understand symbiotic nature between financial services and collections</a:t>
            </a:r>
            <a:r>
              <a:rPr lang="en-US" sz="1000" dirty="0" smtClean="0"/>
              <a:t>.</a:t>
            </a:r>
            <a:endParaRPr lang="en-US" sz="1000" dirty="0"/>
          </a:p>
          <a:p>
            <a:pPr marL="171450" lvl="0" indent="-171450" algn="l">
              <a:buFont typeface="Arial" panose="020B0604020202020204" pitchFamily="34" charset="0"/>
              <a:buChar char="•"/>
            </a:pPr>
            <a:r>
              <a:rPr lang="en-US" sz="1000" dirty="0"/>
              <a:t>Extensive knowledge of technical requirements  and client onboarding processes</a:t>
            </a:r>
            <a:r>
              <a:rPr lang="en-US" dirty="0"/>
              <a:t>.</a:t>
            </a:r>
            <a:endParaRPr lang="en-US" dirty="0" smtClean="0"/>
          </a:p>
        </p:txBody>
      </p:sp>
      <p:sp>
        <p:nvSpPr>
          <p:cNvPr id="20" name="Text Placeholder 63"/>
          <p:cNvSpPr>
            <a:spLocks noGrp="1"/>
          </p:cNvSpPr>
          <p:nvPr>
            <p:ph type="body" sz="half" idx="17"/>
          </p:nvPr>
        </p:nvSpPr>
        <p:spPr>
          <a:xfrm>
            <a:off x="3533401" y="4231574"/>
            <a:ext cx="2232178" cy="381730"/>
          </a:xfrm>
        </p:spPr>
        <p:txBody>
          <a:bodyPr/>
          <a:lstStyle/>
          <a:p>
            <a:r>
              <a:rPr lang="en-US" dirty="0" smtClean="0"/>
              <a:t>Jim Peacock</a:t>
            </a:r>
            <a:br>
              <a:rPr lang="en-US" dirty="0" smtClean="0"/>
            </a:br>
            <a:r>
              <a:rPr lang="en-US" dirty="0" smtClean="0"/>
              <a:t>CHIEF EXECUTIVE OFFICER</a:t>
            </a:r>
          </a:p>
        </p:txBody>
      </p:sp>
      <p:sp>
        <p:nvSpPr>
          <p:cNvPr id="26" name="Text Placeholder 36"/>
          <p:cNvSpPr>
            <a:spLocks noGrp="1"/>
          </p:cNvSpPr>
          <p:nvPr>
            <p:ph type="body" sz="half" idx="19"/>
          </p:nvPr>
        </p:nvSpPr>
        <p:spPr>
          <a:xfrm>
            <a:off x="3276600" y="4698326"/>
            <a:ext cx="2590799" cy="1907549"/>
          </a:xfrm>
        </p:spPr>
        <p:txBody>
          <a:bodyPr/>
          <a:lstStyle/>
          <a:p>
            <a:pPr marL="171450" indent="-171450" algn="l">
              <a:buFont typeface="Arial" panose="020B0604020202020204" pitchFamily="34" charset="0"/>
              <a:buChar char="•"/>
            </a:pPr>
            <a:r>
              <a:rPr lang="en-US" sz="1000" dirty="0" smtClean="0"/>
              <a:t>Over 30 </a:t>
            </a:r>
            <a:r>
              <a:rPr lang="en-US" sz="1000" dirty="0"/>
              <a:t>years of experience encompassing all facets of the ARM Industry.</a:t>
            </a:r>
          </a:p>
          <a:p>
            <a:pPr marL="171450" indent="-171450" algn="l">
              <a:buFont typeface="Arial" panose="020B0604020202020204" pitchFamily="34" charset="0"/>
              <a:buChar char="•"/>
            </a:pPr>
            <a:r>
              <a:rPr lang="en-US" sz="1000" dirty="0"/>
              <a:t>Consultative approach in defining and implementing custom workflow strategies.</a:t>
            </a:r>
          </a:p>
          <a:p>
            <a:pPr marL="171450" indent="-171450" algn="l">
              <a:buFont typeface="Arial" panose="020B0604020202020204" pitchFamily="34" charset="0"/>
              <a:buChar char="•"/>
            </a:pPr>
            <a:r>
              <a:rPr lang="en-US" sz="1000" dirty="0"/>
              <a:t>Instrumental in development and execution of skip trace waterfalls and collection triggers.</a:t>
            </a:r>
          </a:p>
          <a:p>
            <a:pPr marL="171450" indent="-171450" algn="l">
              <a:buFont typeface="Arial" panose="020B0604020202020204" pitchFamily="34" charset="0"/>
              <a:buChar char="•"/>
            </a:pPr>
            <a:r>
              <a:rPr lang="en-US" sz="1000" dirty="0"/>
              <a:t>High level strategy development, team building and interpersonal skills.</a:t>
            </a:r>
          </a:p>
          <a:p>
            <a:pPr marL="171450" indent="-171450" algn="l">
              <a:buFont typeface="Arial" panose="020B0604020202020204" pitchFamily="34" charset="0"/>
              <a:buChar char="•"/>
            </a:pPr>
            <a:r>
              <a:rPr lang="en-US" sz="1000" dirty="0"/>
              <a:t>Missouri Collectors Association Board of Directors.</a:t>
            </a:r>
          </a:p>
        </p:txBody>
      </p:sp>
      <p:sp>
        <p:nvSpPr>
          <p:cNvPr id="27" name="Text Placeholder 68"/>
          <p:cNvSpPr>
            <a:spLocks noGrp="1"/>
          </p:cNvSpPr>
          <p:nvPr>
            <p:ph type="body" sz="half" idx="20"/>
          </p:nvPr>
        </p:nvSpPr>
        <p:spPr>
          <a:xfrm>
            <a:off x="6680642" y="4231574"/>
            <a:ext cx="1421516" cy="381730"/>
          </a:xfrm>
        </p:spPr>
        <p:txBody>
          <a:bodyPr/>
          <a:lstStyle/>
          <a:p>
            <a:r>
              <a:rPr lang="en-US" dirty="0" smtClean="0"/>
              <a:t>Nick Jarman</a:t>
            </a:r>
            <a:br>
              <a:rPr lang="en-US" dirty="0" smtClean="0"/>
            </a:br>
            <a:r>
              <a:rPr lang="en-US" dirty="0" smtClean="0"/>
              <a:t>PRESIDENT &amp; COO</a:t>
            </a:r>
          </a:p>
        </p:txBody>
      </p:sp>
      <p:sp>
        <p:nvSpPr>
          <p:cNvPr id="28" name="Text Placeholder 39"/>
          <p:cNvSpPr>
            <a:spLocks noGrp="1"/>
          </p:cNvSpPr>
          <p:nvPr>
            <p:ph type="body" sz="half" idx="22"/>
          </p:nvPr>
        </p:nvSpPr>
        <p:spPr>
          <a:xfrm>
            <a:off x="6096000" y="4704535"/>
            <a:ext cx="2743200" cy="1965465"/>
          </a:xfrm>
        </p:spPr>
        <p:txBody>
          <a:bodyPr/>
          <a:lstStyle/>
          <a:p>
            <a:pPr marL="171450" lvl="0" indent="-171450" algn="l">
              <a:buFont typeface="Arial" panose="020B0604020202020204" pitchFamily="34" charset="0"/>
              <a:buChar char="•"/>
            </a:pPr>
            <a:r>
              <a:rPr lang="en-US" sz="1000" dirty="0"/>
              <a:t>ACA International:</a:t>
            </a:r>
          </a:p>
          <a:p>
            <a:pPr marL="628650" lvl="1" indent="-171450">
              <a:buFont typeface="Arial" panose="020B0604020202020204" pitchFamily="34" charset="0"/>
              <a:buChar char="•"/>
            </a:pPr>
            <a:r>
              <a:rPr lang="en-US" sz="900" dirty="0">
                <a:solidFill>
                  <a:schemeClr val="bg1">
                    <a:lumMod val="50000"/>
                  </a:schemeClr>
                </a:solidFill>
              </a:rPr>
              <a:t>Board of Directors</a:t>
            </a:r>
          </a:p>
          <a:p>
            <a:pPr marL="628650" lvl="1" indent="-171450">
              <a:buFont typeface="Arial" panose="020B0604020202020204" pitchFamily="34" charset="0"/>
              <a:buChar char="•"/>
            </a:pPr>
            <a:r>
              <a:rPr lang="en-US" sz="900" dirty="0">
                <a:solidFill>
                  <a:schemeClr val="bg1">
                    <a:lumMod val="50000"/>
                  </a:schemeClr>
                </a:solidFill>
              </a:rPr>
              <a:t>Fellow and Scholar </a:t>
            </a:r>
            <a:r>
              <a:rPr lang="en-US" sz="900" dirty="0" smtClean="0">
                <a:solidFill>
                  <a:schemeClr val="bg1">
                    <a:lumMod val="50000"/>
                  </a:schemeClr>
                </a:solidFill>
              </a:rPr>
              <a:t>Recipient</a:t>
            </a:r>
            <a:endParaRPr lang="en-US" sz="900" dirty="0">
              <a:solidFill>
                <a:schemeClr val="bg1">
                  <a:lumMod val="50000"/>
                </a:schemeClr>
              </a:solidFill>
            </a:endParaRPr>
          </a:p>
          <a:p>
            <a:pPr marL="628650" lvl="1" indent="-171450">
              <a:buFont typeface="Arial" panose="020B0604020202020204" pitchFamily="34" charset="0"/>
              <a:buChar char="•"/>
            </a:pPr>
            <a:r>
              <a:rPr lang="en-US" sz="900" dirty="0" smtClean="0">
                <a:solidFill>
                  <a:schemeClr val="bg1">
                    <a:lumMod val="50000"/>
                  </a:schemeClr>
                </a:solidFill>
              </a:rPr>
              <a:t>Credit &amp; Collections Compliance Officer</a:t>
            </a:r>
            <a:endParaRPr lang="en-US" sz="900" dirty="0">
              <a:solidFill>
                <a:schemeClr val="bg1">
                  <a:lumMod val="50000"/>
                </a:schemeClr>
              </a:solidFill>
            </a:endParaRPr>
          </a:p>
          <a:p>
            <a:pPr marL="628650" lvl="1" indent="-171450">
              <a:buFont typeface="Arial" panose="020B0604020202020204" pitchFamily="34" charset="0"/>
              <a:buChar char="•"/>
            </a:pPr>
            <a:r>
              <a:rPr lang="en-US" sz="900" dirty="0">
                <a:solidFill>
                  <a:schemeClr val="bg1">
                    <a:lumMod val="50000"/>
                  </a:schemeClr>
                </a:solidFill>
              </a:rPr>
              <a:t>Certified Instructor.                    </a:t>
            </a:r>
          </a:p>
          <a:p>
            <a:pPr marL="171450" lvl="0" indent="-171450" algn="l">
              <a:buFont typeface="Arial" panose="020B0604020202020204" pitchFamily="34" charset="0"/>
              <a:buChar char="•"/>
            </a:pPr>
            <a:r>
              <a:rPr lang="en-US" sz="1000" dirty="0" smtClean="0"/>
              <a:t>Contributor to Collector Industry Publications.</a:t>
            </a:r>
            <a:endParaRPr lang="en-US" sz="1000" dirty="0"/>
          </a:p>
          <a:p>
            <a:pPr marL="171450" lvl="0" indent="-171450" algn="l">
              <a:buFont typeface="Arial" panose="020B0604020202020204" pitchFamily="34" charset="0"/>
              <a:buChar char="•"/>
            </a:pPr>
            <a:r>
              <a:rPr lang="en-US" sz="1000" dirty="0"/>
              <a:t>Developed proprietary scorecard to evaluate overall operational performance.</a:t>
            </a:r>
          </a:p>
          <a:p>
            <a:pPr marL="171450" lvl="0" indent="-171450" algn="l">
              <a:buFont typeface="Arial" panose="020B0604020202020204" pitchFamily="34" charset="0"/>
              <a:buChar char="•"/>
            </a:pPr>
            <a:r>
              <a:rPr lang="en-US" sz="1000" dirty="0"/>
              <a:t>Missouri Collectors Association </a:t>
            </a:r>
            <a:r>
              <a:rPr lang="en-US" sz="1000" dirty="0" smtClean="0"/>
              <a:t>Past </a:t>
            </a:r>
            <a:r>
              <a:rPr lang="en-US" sz="1000" dirty="0"/>
              <a:t>President. </a:t>
            </a:r>
            <a:endParaRPr lang="en-US" sz="1000" dirty="0" smtClean="0"/>
          </a:p>
          <a:p>
            <a:pPr marL="171450" lvl="0" indent="-171450" algn="l">
              <a:buFont typeface="Arial" panose="020B0604020202020204" pitchFamily="34" charset="0"/>
              <a:buChar char="•"/>
            </a:pPr>
            <a:r>
              <a:rPr lang="en-US" sz="1000" dirty="0" smtClean="0"/>
              <a:t>Debt Collection Expert for Credit.com and The Credit Solution Program</a:t>
            </a:r>
          </a:p>
        </p:txBody>
      </p:sp>
      <p:sp>
        <p:nvSpPr>
          <p:cNvPr id="34" name="Slide Number Placeholder 23"/>
          <p:cNvSpPr>
            <a:spLocks noGrp="1"/>
          </p:cNvSpPr>
          <p:nvPr>
            <p:ph type="sldNum" sz="quarter" idx="12"/>
          </p:nvPr>
        </p:nvSpPr>
        <p:spPr/>
        <p:txBody>
          <a:bodyPr/>
          <a:lstStyle/>
          <a:p>
            <a:fld id="{C136B7D2-B98C-44FD-8D04-7EC62A564975}" type="slidenum">
              <a:rPr lang="en-US" smtClean="0"/>
              <a:pPr/>
              <a:t>6</a:t>
            </a:fld>
            <a:endParaRPr lang="en-US" dirty="0"/>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248400" y="1360415"/>
            <a:ext cx="2194560" cy="2743200"/>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31520" y="1352769"/>
            <a:ext cx="2194560" cy="2743200"/>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552210" y="1360415"/>
            <a:ext cx="2194560" cy="2743200"/>
          </a:xfrm>
          <a:prstGeom prst="rect">
            <a:avLst/>
          </a:prstGeom>
        </p:spPr>
      </p:pic>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 calcmode="lin" valueType="num">
                                      <p:cBhvr additive="base">
                                        <p:cTn id="1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 calcmode="lin" valueType="num">
                                      <p:cBhvr additive="base">
                                        <p:cTn id="15"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 calcmode="lin" valueType="num">
                                      <p:cBhvr additive="base">
                                        <p:cTn id="2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 calcmode="lin" valueType="num">
                                      <p:cBhvr additive="base">
                                        <p:cTn id="27"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 calcmode="lin" valueType="num">
                                      <p:cBhvr additive="base">
                                        <p:cTn id="31"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 calcmode="lin" valueType="num">
                                      <p:cBhvr additive="base">
                                        <p:cTn id="35"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8">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1" end="1"/>
                                            </p:txEl>
                                          </p:spTgt>
                                        </p:tgtEl>
                                        <p:attrNameLst>
                                          <p:attrName>style.visibility</p:attrName>
                                        </p:attrNameLst>
                                      </p:cBhvr>
                                      <p:to>
                                        <p:strVal val="visible"/>
                                      </p:to>
                                    </p:set>
                                    <p:anim calcmode="lin" valueType="num">
                                      <p:cBhvr additive="base">
                                        <p:cTn id="39"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2" end="2"/>
                                            </p:txEl>
                                          </p:spTgt>
                                        </p:tgtEl>
                                        <p:attrNameLst>
                                          <p:attrName>style.visibility</p:attrName>
                                        </p:attrNameLst>
                                      </p:cBhvr>
                                      <p:to>
                                        <p:strVal val="visible"/>
                                      </p:to>
                                    </p:set>
                                    <p:anim calcmode="lin" valueType="num">
                                      <p:cBhvr additive="base">
                                        <p:cTn id="43" dur="500" fill="hold"/>
                                        <p:tgtEl>
                                          <p:spTgt spid="28">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8">
                                            <p:txEl>
                                              <p:pRg st="3" end="3"/>
                                            </p:txEl>
                                          </p:spTgt>
                                        </p:tgtEl>
                                        <p:attrNameLst>
                                          <p:attrName>style.visibility</p:attrName>
                                        </p:attrNameLst>
                                      </p:cBhvr>
                                      <p:to>
                                        <p:strVal val="visible"/>
                                      </p:to>
                                    </p:set>
                                    <p:anim calcmode="lin" valueType="num">
                                      <p:cBhvr additive="base">
                                        <p:cTn id="47" dur="500" fill="hold"/>
                                        <p:tgtEl>
                                          <p:spTgt spid="28">
                                            <p:txEl>
                                              <p:pRg st="3" end="3"/>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8">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8">
                                            <p:txEl>
                                              <p:pRg st="4" end="4"/>
                                            </p:txEl>
                                          </p:spTgt>
                                        </p:tgtEl>
                                        <p:attrNameLst>
                                          <p:attrName>style.visibility</p:attrName>
                                        </p:attrNameLst>
                                      </p:cBhvr>
                                      <p:to>
                                        <p:strVal val="visible"/>
                                      </p:to>
                                    </p:set>
                                    <p:anim calcmode="lin" valueType="num">
                                      <p:cBhvr additive="base">
                                        <p:cTn id="51" dur="500" fill="hold"/>
                                        <p:tgtEl>
                                          <p:spTgt spid="28">
                                            <p:txEl>
                                              <p:pRg st="4" end="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8">
                                            <p:txEl>
                                              <p:pRg st="4" end="4"/>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8">
                                            <p:txEl>
                                              <p:pRg st="5" end="5"/>
                                            </p:txEl>
                                          </p:spTgt>
                                        </p:tgtEl>
                                        <p:attrNameLst>
                                          <p:attrName>style.visibility</p:attrName>
                                        </p:attrNameLst>
                                      </p:cBhvr>
                                      <p:to>
                                        <p:strVal val="visible"/>
                                      </p:to>
                                    </p:set>
                                    <p:anim calcmode="lin" valueType="num">
                                      <p:cBhvr additive="base">
                                        <p:cTn id="55" dur="500" fill="hold"/>
                                        <p:tgtEl>
                                          <p:spTgt spid="28">
                                            <p:txEl>
                                              <p:pRg st="5" end="5"/>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8">
                                            <p:txEl>
                                              <p:pRg st="5" end="5"/>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8">
                                            <p:txEl>
                                              <p:pRg st="6" end="6"/>
                                            </p:txEl>
                                          </p:spTgt>
                                        </p:tgtEl>
                                        <p:attrNameLst>
                                          <p:attrName>style.visibility</p:attrName>
                                        </p:attrNameLst>
                                      </p:cBhvr>
                                      <p:to>
                                        <p:strVal val="visible"/>
                                      </p:to>
                                    </p:set>
                                    <p:anim calcmode="lin" valueType="num">
                                      <p:cBhvr additive="base">
                                        <p:cTn id="59" dur="500" fill="hold"/>
                                        <p:tgtEl>
                                          <p:spTgt spid="28">
                                            <p:txEl>
                                              <p:pRg st="6" end="6"/>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8">
                                            <p:txEl>
                                              <p:pRg st="6" end="6"/>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8">
                                            <p:txEl>
                                              <p:pRg st="7" end="7"/>
                                            </p:txEl>
                                          </p:spTgt>
                                        </p:tgtEl>
                                        <p:attrNameLst>
                                          <p:attrName>style.visibility</p:attrName>
                                        </p:attrNameLst>
                                      </p:cBhvr>
                                      <p:to>
                                        <p:strVal val="visible"/>
                                      </p:to>
                                    </p:set>
                                    <p:anim calcmode="lin" valueType="num">
                                      <p:cBhvr additive="base">
                                        <p:cTn id="63" dur="500" fill="hold"/>
                                        <p:tgtEl>
                                          <p:spTgt spid="28">
                                            <p:txEl>
                                              <p:pRg st="7" end="7"/>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8">
                                            <p:txEl>
                                              <p:pRg st="7" end="7"/>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8">
                                            <p:txEl>
                                              <p:pRg st="8" end="8"/>
                                            </p:txEl>
                                          </p:spTgt>
                                        </p:tgtEl>
                                        <p:attrNameLst>
                                          <p:attrName>style.visibility</p:attrName>
                                        </p:attrNameLst>
                                      </p:cBhvr>
                                      <p:to>
                                        <p:strVal val="visible"/>
                                      </p:to>
                                    </p:set>
                                    <p:anim calcmode="lin" valueType="num">
                                      <p:cBhvr additive="base">
                                        <p:cTn id="67" dur="500" fill="hold"/>
                                        <p:tgtEl>
                                          <p:spTgt spid="28">
                                            <p:txEl>
                                              <p:pRg st="8" end="8"/>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8">
                                            <p:txEl>
                                              <p:pRg st="8" end="8"/>
                                            </p:txEl>
                                          </p:spTgt>
                                        </p:tgtEl>
                                        <p:attrNameLst>
                                          <p:attrName>ppt_y</p:attrName>
                                        </p:attrNameLst>
                                      </p:cBhvr>
                                      <p:tavLst>
                                        <p:tav tm="0">
                                          <p:val>
                                            <p:strVal val="#ppt_y"/>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 calcmode="lin" valueType="num">
                                      <p:cBhvr additive="base">
                                        <p:cTn id="7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xEl>
                                              <p:pRg st="1" end="1"/>
                                            </p:txEl>
                                          </p:spTgt>
                                        </p:tgtEl>
                                        <p:attrNameLst>
                                          <p:attrName>style.visibility</p:attrName>
                                        </p:attrNameLst>
                                      </p:cBhvr>
                                      <p:to>
                                        <p:strVal val="visible"/>
                                      </p:to>
                                    </p:set>
                                    <p:anim calcmode="lin" valueType="num">
                                      <p:cBhvr additive="base">
                                        <p:cTn id="7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
                                            <p:txEl>
                                              <p:pRg st="2" end="2"/>
                                            </p:txEl>
                                          </p:spTgt>
                                        </p:tgtEl>
                                        <p:attrNameLst>
                                          <p:attrName>style.visibility</p:attrName>
                                        </p:attrNameLst>
                                      </p:cBhvr>
                                      <p:to>
                                        <p:strVal val="visible"/>
                                      </p:to>
                                    </p:set>
                                    <p:anim calcmode="lin" valueType="num">
                                      <p:cBhvr additive="base">
                                        <p:cTn id="8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xEl>
                                              <p:pRg st="3" end="3"/>
                                            </p:txEl>
                                          </p:spTgt>
                                        </p:tgtEl>
                                        <p:attrNameLst>
                                          <p:attrName>style.visibility</p:attrName>
                                        </p:attrNameLst>
                                      </p:cBhvr>
                                      <p:to>
                                        <p:strVal val="visible"/>
                                      </p:to>
                                    </p:set>
                                    <p:anim calcmode="lin" valueType="num">
                                      <p:cBhvr additive="base">
                                        <p:cTn id="8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9">
                                            <p:txEl>
                                              <p:pRg st="3" end="3"/>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xEl>
                                              <p:pRg st="4" end="4"/>
                                            </p:txEl>
                                          </p:spTgt>
                                        </p:tgtEl>
                                        <p:attrNameLst>
                                          <p:attrName>style.visibility</p:attrName>
                                        </p:attrNameLst>
                                      </p:cBhvr>
                                      <p:to>
                                        <p:strVal val="visible"/>
                                      </p:to>
                                    </p:set>
                                    <p:anim calcmode="lin" valueType="num">
                                      <p:cBhvr additive="base">
                                        <p:cTn id="91"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uiExpand="1" build="p"/>
      <p:bldP spid="20" grpId="0" build="p"/>
      <p:bldP spid="26" grpId="0" uiExpand="1" build="p"/>
      <p:bldP spid="27" grpId="0" build="p"/>
      <p:bldP spid="2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Title 64"/>
          <p:cNvSpPr>
            <a:spLocks noGrp="1"/>
          </p:cNvSpPr>
          <p:nvPr>
            <p:ph type="title"/>
          </p:nvPr>
        </p:nvSpPr>
        <p:spPr/>
        <p:txBody>
          <a:bodyPr/>
          <a:lstStyle/>
          <a:p>
            <a:r>
              <a:rPr lang="en-US" dirty="0" smtClean="0"/>
              <a:t>Our Values</a:t>
            </a:r>
            <a:endParaRPr lang="en-US" dirty="0"/>
          </a:p>
        </p:txBody>
      </p:sp>
      <p:sp>
        <p:nvSpPr>
          <p:cNvPr id="22" name="Text Placeholder 65"/>
          <p:cNvSpPr>
            <a:spLocks noGrp="1"/>
          </p:cNvSpPr>
          <p:nvPr>
            <p:ph type="body" sz="half" idx="2"/>
          </p:nvPr>
        </p:nvSpPr>
        <p:spPr/>
        <p:txBody>
          <a:bodyPr/>
          <a:lstStyle/>
          <a:p>
            <a:r>
              <a:rPr lang="en-US" dirty="0"/>
              <a:t>A SHARED VISION OF Building a Culture THROUGH Positive Experiences.</a:t>
            </a:r>
          </a:p>
        </p:txBody>
      </p:sp>
      <p:sp>
        <p:nvSpPr>
          <p:cNvPr id="23" name="Slide Number Placeholder 11"/>
          <p:cNvSpPr>
            <a:spLocks noGrp="1"/>
          </p:cNvSpPr>
          <p:nvPr>
            <p:ph type="sldNum" sz="quarter" idx="12"/>
          </p:nvPr>
        </p:nvSpPr>
        <p:spPr/>
        <p:txBody>
          <a:bodyPr/>
          <a:lstStyle/>
          <a:p>
            <a:fld id="{C136B7D2-B98C-44FD-8D04-7EC62A564975}" type="slidenum">
              <a:rPr lang="en-US" smtClean="0"/>
              <a:pPr/>
              <a:t>7</a:t>
            </a:fld>
            <a:endParaRPr lang="en-US" dirty="0"/>
          </a:p>
        </p:txBody>
      </p:sp>
      <p:sp>
        <p:nvSpPr>
          <p:cNvPr id="31" name="Freeform 30"/>
          <p:cNvSpPr>
            <a:spLocks noEditPoints="1"/>
          </p:cNvSpPr>
          <p:nvPr/>
        </p:nvSpPr>
        <p:spPr bwMode="auto">
          <a:xfrm>
            <a:off x="1167667" y="2658233"/>
            <a:ext cx="403512" cy="58950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TextBox 34"/>
          <p:cNvSpPr txBox="1"/>
          <p:nvPr/>
        </p:nvSpPr>
        <p:spPr>
          <a:xfrm>
            <a:off x="1070181" y="3357976"/>
            <a:ext cx="598497" cy="184666"/>
          </a:xfrm>
          <a:prstGeom prst="rect">
            <a:avLst/>
          </a:prstGeom>
          <a:noFill/>
        </p:spPr>
        <p:txBody>
          <a:bodyPr wrap="none" lIns="0" tIns="0" rIns="0" bIns="0" rtlCol="0" anchor="ctr">
            <a:spAutoFit/>
          </a:bodyPr>
          <a:lstStyle/>
          <a:p>
            <a:pPr algn="ctr"/>
            <a:r>
              <a:rPr lang="en-US" sz="1200" dirty="0" smtClean="0">
                <a:solidFill>
                  <a:schemeClr val="bg1"/>
                </a:solidFill>
                <a:latin typeface="+mj-lt"/>
              </a:rPr>
              <a:t>P.A.W.S.</a:t>
            </a:r>
            <a:endParaRPr lang="en-US" sz="1200" dirty="0">
              <a:solidFill>
                <a:schemeClr val="bg1"/>
              </a:solidFill>
              <a:latin typeface="+mj-lt"/>
            </a:endParaRPr>
          </a:p>
        </p:txBody>
      </p:sp>
      <p:sp>
        <p:nvSpPr>
          <p:cNvPr id="36" name="TextBox 35"/>
          <p:cNvSpPr txBox="1"/>
          <p:nvPr/>
        </p:nvSpPr>
        <p:spPr>
          <a:xfrm>
            <a:off x="5199978" y="3357976"/>
            <a:ext cx="775853" cy="184666"/>
          </a:xfrm>
          <a:prstGeom prst="rect">
            <a:avLst/>
          </a:prstGeom>
          <a:noFill/>
        </p:spPr>
        <p:txBody>
          <a:bodyPr wrap="none" lIns="0" tIns="0" rIns="0" bIns="0" rtlCol="0" anchor="ctr">
            <a:spAutoFit/>
          </a:bodyPr>
          <a:lstStyle/>
          <a:p>
            <a:pPr algn="ctr"/>
            <a:r>
              <a:rPr lang="en-US" sz="1200" dirty="0" smtClean="0">
                <a:solidFill>
                  <a:schemeClr val="bg1"/>
                </a:solidFill>
                <a:latin typeface="+mj-lt"/>
              </a:rPr>
              <a:t>Community</a:t>
            </a:r>
            <a:endParaRPr lang="en-US" sz="1200" dirty="0">
              <a:solidFill>
                <a:schemeClr val="bg1"/>
              </a:solidFill>
              <a:latin typeface="+mj-lt"/>
            </a:endParaRPr>
          </a:p>
        </p:txBody>
      </p:sp>
      <p:sp>
        <p:nvSpPr>
          <p:cNvPr id="37" name="TextBox 36"/>
          <p:cNvSpPr txBox="1"/>
          <p:nvPr/>
        </p:nvSpPr>
        <p:spPr>
          <a:xfrm>
            <a:off x="7112367" y="5013296"/>
            <a:ext cx="1218283" cy="184666"/>
          </a:xfrm>
          <a:prstGeom prst="rect">
            <a:avLst/>
          </a:prstGeom>
          <a:noFill/>
        </p:spPr>
        <p:txBody>
          <a:bodyPr wrap="none" lIns="0" tIns="0" rIns="0" bIns="0" rtlCol="0" anchor="ctr">
            <a:spAutoFit/>
          </a:bodyPr>
          <a:lstStyle/>
          <a:p>
            <a:pPr algn="ctr"/>
            <a:r>
              <a:rPr lang="en-US" sz="1200" dirty="0" smtClean="0">
                <a:solidFill>
                  <a:schemeClr val="bg1"/>
                </a:solidFill>
                <a:latin typeface="+mj-lt"/>
              </a:rPr>
              <a:t>Corporate Culture</a:t>
            </a:r>
            <a:endParaRPr lang="en-US" sz="1200" dirty="0">
              <a:solidFill>
                <a:schemeClr val="bg1"/>
              </a:solidFill>
              <a:latin typeface="+mj-lt"/>
            </a:endParaRPr>
          </a:p>
        </p:txBody>
      </p:sp>
      <p:sp>
        <p:nvSpPr>
          <p:cNvPr id="38" name="TextBox 37"/>
          <p:cNvSpPr txBox="1"/>
          <p:nvPr/>
        </p:nvSpPr>
        <p:spPr>
          <a:xfrm>
            <a:off x="2824107" y="5013296"/>
            <a:ext cx="1382238" cy="184666"/>
          </a:xfrm>
          <a:prstGeom prst="rect">
            <a:avLst/>
          </a:prstGeom>
          <a:noFill/>
        </p:spPr>
        <p:txBody>
          <a:bodyPr wrap="none" lIns="0" tIns="0" rIns="0" bIns="0" rtlCol="0" anchor="ctr">
            <a:spAutoFit/>
          </a:bodyPr>
          <a:lstStyle/>
          <a:p>
            <a:pPr algn="ctr"/>
            <a:r>
              <a:rPr lang="en-US" sz="1200" dirty="0" smtClean="0">
                <a:solidFill>
                  <a:schemeClr val="bg1"/>
                </a:solidFill>
                <a:latin typeface="+mj-lt"/>
              </a:rPr>
              <a:t>Best Places to Work</a:t>
            </a:r>
            <a:endParaRPr lang="en-US" sz="1200" dirty="0">
              <a:solidFill>
                <a:schemeClr val="bg1"/>
              </a:solidFill>
              <a:latin typeface="+mj-lt"/>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063697"/>
            <a:ext cx="2014369" cy="1651304"/>
          </a:xfrm>
          <a:prstGeom prst="rect">
            <a:avLst/>
          </a:prstGeom>
        </p:spPr>
      </p:pic>
      <p:pic>
        <p:nvPicPr>
          <p:cNvPr id="12" name="Picture Placeholder 11"/>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322" b="322"/>
          <a:stretch>
            <a:fillRect/>
          </a:stretch>
        </p:blipFill>
        <p:spPr/>
      </p:pic>
      <p:pic>
        <p:nvPicPr>
          <p:cNvPr id="14" name="Picture Placeholder 13"/>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l="10622" r="10622"/>
          <a:stretch>
            <a:fillRect/>
          </a:stretch>
        </p:blipFill>
        <p:spPr/>
      </p:pic>
      <p:pic>
        <p:nvPicPr>
          <p:cNvPr id="39" name="Picture 2" descr="http://upload.wikimedia.org/wikipedia/commons/thumb/5/51/Paw-print.svg/419px-Paw-print.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5997059"/>
            <a:ext cx="609600" cy="587777"/>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5"/>
          <p:cNvSpPr>
            <a:spLocks noEditPoints="1"/>
          </p:cNvSpPr>
          <p:nvPr/>
        </p:nvSpPr>
        <p:spPr bwMode="auto">
          <a:xfrm>
            <a:off x="5317922" y="2658233"/>
            <a:ext cx="539964" cy="545461"/>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35"/>
          <p:cNvSpPr>
            <a:spLocks noEditPoints="1"/>
          </p:cNvSpPr>
          <p:nvPr/>
        </p:nvSpPr>
        <p:spPr bwMode="auto">
          <a:xfrm>
            <a:off x="3299487" y="4339001"/>
            <a:ext cx="510514" cy="469615"/>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245"/>
          <p:cNvSpPr>
            <a:spLocks/>
          </p:cNvSpPr>
          <p:nvPr/>
        </p:nvSpPr>
        <p:spPr bwMode="auto">
          <a:xfrm>
            <a:off x="7460759" y="4339001"/>
            <a:ext cx="521498" cy="54861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 name="Picture Placeholder 2"/>
          <p:cNvPicPr>
            <a:picLocks noGrp="1" noChangeAspect="1"/>
          </p:cNvPicPr>
          <p:nvPr>
            <p:ph type="pic" sz="quarter" idx="16"/>
          </p:nvPr>
        </p:nvPicPr>
        <p:blipFill>
          <a:blip r:embed="rId7" cstate="print">
            <a:extLst>
              <a:ext uri="{28A0092B-C50C-407E-A947-70E740481C1C}">
                <a14:useLocalDpi xmlns:a14="http://schemas.microsoft.com/office/drawing/2010/main" val="0"/>
              </a:ext>
            </a:extLst>
          </a:blip>
          <a:srcRect l="1346" r="1346"/>
          <a:stretch>
            <a:fillRect/>
          </a:stretch>
        </p:blipFill>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dirty="0" smtClean="0"/>
              <a:t>Industry Advancement</a:t>
            </a:r>
            <a:endParaRPr lang="en-US" dirty="0"/>
          </a:p>
        </p:txBody>
      </p:sp>
      <p:sp>
        <p:nvSpPr>
          <p:cNvPr id="19" name="Text Placeholder 5"/>
          <p:cNvSpPr>
            <a:spLocks noGrp="1"/>
          </p:cNvSpPr>
          <p:nvPr>
            <p:ph type="body" sz="half" idx="2"/>
          </p:nvPr>
        </p:nvSpPr>
        <p:spPr/>
        <p:txBody>
          <a:bodyPr/>
          <a:lstStyle/>
          <a:p>
            <a:r>
              <a:rPr lang="en-US" dirty="0" smtClean="0"/>
              <a:t>Driving Solutions</a:t>
            </a:r>
            <a:endParaRPr lang="en-US" dirty="0"/>
          </a:p>
        </p:txBody>
      </p:sp>
      <p:sp>
        <p:nvSpPr>
          <p:cNvPr id="26" name="Text Placeholder 32"/>
          <p:cNvSpPr>
            <a:spLocks noGrp="1"/>
          </p:cNvSpPr>
          <p:nvPr>
            <p:ph type="body" sz="half" idx="16"/>
          </p:nvPr>
        </p:nvSpPr>
        <p:spPr>
          <a:xfrm>
            <a:off x="629516" y="4241586"/>
            <a:ext cx="1726320" cy="381730"/>
          </a:xfrm>
        </p:spPr>
        <p:txBody>
          <a:bodyPr/>
          <a:lstStyle/>
          <a:p>
            <a:r>
              <a:rPr lang="en-US" dirty="0" smtClean="0"/>
              <a:t>Midwest Compliance Symposium</a:t>
            </a:r>
          </a:p>
        </p:txBody>
      </p:sp>
      <p:sp>
        <p:nvSpPr>
          <p:cNvPr id="27" name="Text Placeholder 33"/>
          <p:cNvSpPr>
            <a:spLocks noGrp="1"/>
          </p:cNvSpPr>
          <p:nvPr>
            <p:ph type="body" sz="half" idx="17"/>
          </p:nvPr>
        </p:nvSpPr>
        <p:spPr>
          <a:xfrm>
            <a:off x="629516" y="4616003"/>
            <a:ext cx="1703163" cy="1084892"/>
          </a:xfrm>
        </p:spPr>
        <p:txBody>
          <a:bodyPr/>
          <a:lstStyle/>
          <a:p>
            <a:r>
              <a:rPr lang="en-US" dirty="0" smtClean="0"/>
              <a:t>The best educational workshops </a:t>
            </a:r>
            <a:r>
              <a:rPr lang="en-US" dirty="0"/>
              <a:t>and presentations in the credit and collection </a:t>
            </a:r>
            <a:r>
              <a:rPr lang="en-US" dirty="0" smtClean="0"/>
              <a:t>industry presented at no cost for our clients and prospects.</a:t>
            </a:r>
          </a:p>
        </p:txBody>
      </p:sp>
      <p:sp>
        <p:nvSpPr>
          <p:cNvPr id="28" name="Text Placeholder 41"/>
          <p:cNvSpPr>
            <a:spLocks noGrp="1"/>
          </p:cNvSpPr>
          <p:nvPr>
            <p:ph type="body" sz="half" idx="19"/>
          </p:nvPr>
        </p:nvSpPr>
        <p:spPr>
          <a:xfrm>
            <a:off x="2680726" y="4241586"/>
            <a:ext cx="1715542" cy="381730"/>
          </a:xfrm>
        </p:spPr>
        <p:txBody>
          <a:bodyPr/>
          <a:lstStyle/>
          <a:p>
            <a:r>
              <a:rPr lang="en-US" dirty="0" smtClean="0"/>
              <a:t>Debt Collection Forum</a:t>
            </a:r>
          </a:p>
        </p:txBody>
      </p:sp>
      <p:sp>
        <p:nvSpPr>
          <p:cNvPr id="29" name="Text Placeholder 42"/>
          <p:cNvSpPr>
            <a:spLocks noGrp="1"/>
          </p:cNvSpPr>
          <p:nvPr>
            <p:ph type="body" sz="half" idx="20"/>
          </p:nvPr>
        </p:nvSpPr>
        <p:spPr>
          <a:xfrm>
            <a:off x="2693105" y="4445457"/>
            <a:ext cx="1703163" cy="1084892"/>
          </a:xfrm>
        </p:spPr>
        <p:txBody>
          <a:bodyPr/>
          <a:lstStyle/>
          <a:p>
            <a:r>
              <a:rPr lang="en-US" dirty="0" smtClean="0"/>
              <a:t>A forum for debt collectors…by </a:t>
            </a:r>
            <a:r>
              <a:rPr lang="en-US" dirty="0"/>
              <a:t>debt </a:t>
            </a:r>
            <a:r>
              <a:rPr lang="en-US" dirty="0" smtClean="0"/>
              <a:t>collectors.  Created </a:t>
            </a:r>
            <a:r>
              <a:rPr lang="en-US" dirty="0"/>
              <a:t>to provide quality content at </a:t>
            </a:r>
            <a:r>
              <a:rPr lang="en-US" dirty="0" smtClean="0"/>
              <a:t>a price </a:t>
            </a:r>
            <a:r>
              <a:rPr lang="en-US" dirty="0"/>
              <a:t>to allow organizations to send multiple attendees and encourage active participation</a:t>
            </a:r>
            <a:endParaRPr lang="en-US" dirty="0" smtClean="0"/>
          </a:p>
        </p:txBody>
      </p:sp>
      <p:sp>
        <p:nvSpPr>
          <p:cNvPr id="30" name="Text Placeholder 44"/>
          <p:cNvSpPr>
            <a:spLocks noGrp="1"/>
          </p:cNvSpPr>
          <p:nvPr>
            <p:ph type="body" sz="half" idx="22"/>
          </p:nvPr>
        </p:nvSpPr>
        <p:spPr/>
        <p:txBody>
          <a:bodyPr/>
          <a:lstStyle/>
          <a:p>
            <a:r>
              <a:rPr lang="en-US" dirty="0" smtClean="0"/>
              <a:t>Congressional Visits</a:t>
            </a:r>
          </a:p>
        </p:txBody>
      </p:sp>
      <p:sp>
        <p:nvSpPr>
          <p:cNvPr id="31" name="Text Placeholder 45"/>
          <p:cNvSpPr>
            <a:spLocks noGrp="1"/>
          </p:cNvSpPr>
          <p:nvPr>
            <p:ph type="body" sz="half" idx="23"/>
          </p:nvPr>
        </p:nvSpPr>
        <p:spPr>
          <a:xfrm>
            <a:off x="4744316" y="4458463"/>
            <a:ext cx="1703163" cy="1084892"/>
          </a:xfrm>
        </p:spPr>
        <p:txBody>
          <a:bodyPr/>
          <a:lstStyle/>
          <a:p>
            <a:r>
              <a:rPr lang="en-US" dirty="0" smtClean="0"/>
              <a:t>Delta Outsource Group believes in active participation at all levels of government to create a dialogue and educate government about the debt collection industry.</a:t>
            </a:r>
          </a:p>
        </p:txBody>
      </p:sp>
      <p:sp>
        <p:nvSpPr>
          <p:cNvPr id="32" name="Text Placeholder 47"/>
          <p:cNvSpPr>
            <a:spLocks noGrp="1"/>
          </p:cNvSpPr>
          <p:nvPr>
            <p:ph type="body" sz="half" idx="25"/>
          </p:nvPr>
        </p:nvSpPr>
        <p:spPr>
          <a:xfrm>
            <a:off x="6795526" y="4241586"/>
            <a:ext cx="1692384" cy="381730"/>
          </a:xfrm>
        </p:spPr>
        <p:txBody>
          <a:bodyPr/>
          <a:lstStyle/>
          <a:p>
            <a:r>
              <a:rPr lang="en-US" dirty="0" smtClean="0"/>
              <a:t>Association Involvement</a:t>
            </a:r>
          </a:p>
        </p:txBody>
      </p:sp>
      <p:sp>
        <p:nvSpPr>
          <p:cNvPr id="35" name="Text Placeholder 48"/>
          <p:cNvSpPr>
            <a:spLocks noGrp="1"/>
          </p:cNvSpPr>
          <p:nvPr>
            <p:ph type="body" sz="half" idx="26"/>
          </p:nvPr>
        </p:nvSpPr>
        <p:spPr>
          <a:xfrm>
            <a:off x="6784747" y="4458463"/>
            <a:ext cx="1703163" cy="1084892"/>
          </a:xfrm>
        </p:spPr>
        <p:txBody>
          <a:bodyPr/>
          <a:lstStyle/>
          <a:p>
            <a:r>
              <a:rPr lang="en-US" dirty="0" smtClean="0"/>
              <a:t>Our President &amp; COO has served on the ACA Board of Directors for the past 3 years and our CEO and Director of Compliance serve on the Missouri Collectors Association Board.</a:t>
            </a:r>
          </a:p>
        </p:txBody>
      </p:sp>
      <p:sp>
        <p:nvSpPr>
          <p:cNvPr id="20" name="Slide Number Placeholder 23"/>
          <p:cNvSpPr>
            <a:spLocks noGrp="1"/>
          </p:cNvSpPr>
          <p:nvPr>
            <p:ph type="sldNum" sz="quarter" idx="12"/>
          </p:nvPr>
        </p:nvSpPr>
        <p:spPr/>
        <p:txBody>
          <a:bodyPr/>
          <a:lstStyle/>
          <a:p>
            <a:fld id="{C136B7D2-B98C-44FD-8D04-7EC62A564975}" type="slidenum">
              <a:rPr lang="en-US" smtClean="0"/>
              <a:pPr/>
              <a:t>8</a:t>
            </a:fld>
            <a:endParaRPr lang="en-US" dirty="0"/>
          </a:p>
        </p:txBody>
      </p:sp>
      <p:pic>
        <p:nvPicPr>
          <p:cNvPr id="3" name="Picture Placeholder 2"/>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5101" r="5101"/>
          <a:stretch>
            <a:fillRect/>
          </a:stretch>
        </p:blipFill>
        <p:spPr/>
      </p:pic>
      <p:pic>
        <p:nvPicPr>
          <p:cNvPr id="7" name="Picture Placeholder 6"/>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5062" r="5062"/>
          <a:stretch>
            <a:fillRect/>
          </a:stretch>
        </p:blipFill>
        <p:spPr/>
      </p:pic>
      <p:pic>
        <p:nvPicPr>
          <p:cNvPr id="6" name="Picture Placeholder 5"/>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t="5924" b="5924"/>
          <a:stretch>
            <a:fillRect/>
          </a:stretch>
        </p:blipFill>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10358" b="10358"/>
          <a:stretch>
            <a:fillRect/>
          </a:stretch>
        </p:blipFill>
        <p:spPr/>
      </p:pic>
    </p:spTree>
    <p:extLst>
      <p:ext uri="{BB962C8B-B14F-4D97-AF65-F5344CB8AC3E}">
        <p14:creationId xmlns:p14="http://schemas.microsoft.com/office/powerpoint/2010/main" val="2392676075"/>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 calcmode="lin" valueType="num">
                                      <p:cBhvr additive="base">
                                        <p:cTn id="1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 calcmode="lin" valueType="num">
                                      <p:cBhvr additive="base">
                                        <p:cTn id="1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 calcmode="lin" valueType="num">
                                      <p:cBhvr additive="base">
                                        <p:cTn id="2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additive="base">
                                        <p:cTn id="3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additive="base">
                                        <p:cTn id="3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 calcmode="lin" valueType="num">
                                      <p:cBhvr additive="base">
                                        <p:cTn id="3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additive="base">
                                        <p:cTn id="4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28" grpId="0" build="p"/>
      <p:bldP spid="29" grpId="0" build="p"/>
      <p:bldP spid="30" grpId="0" build="p"/>
      <p:bldP spid="31" grpId="0" build="p"/>
      <p:bldP spid="32" grpId="0" build="p"/>
      <p:bldP spid="3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Title 6"/>
          <p:cNvSpPr>
            <a:spLocks noGrp="1"/>
          </p:cNvSpPr>
          <p:nvPr>
            <p:ph type="title"/>
          </p:nvPr>
        </p:nvSpPr>
        <p:spPr/>
        <p:txBody>
          <a:bodyPr/>
          <a:lstStyle/>
          <a:p>
            <a:r>
              <a:rPr lang="en-US" dirty="0" smtClean="0"/>
              <a:t>Employee Development</a:t>
            </a:r>
            <a:endParaRPr lang="en-US" dirty="0"/>
          </a:p>
        </p:txBody>
      </p:sp>
      <p:sp>
        <p:nvSpPr>
          <p:cNvPr id="40" name="Text Placeholder 7"/>
          <p:cNvSpPr>
            <a:spLocks noGrp="1"/>
          </p:cNvSpPr>
          <p:nvPr>
            <p:ph type="body" sz="half" idx="2"/>
          </p:nvPr>
        </p:nvSpPr>
        <p:spPr/>
        <p:txBody>
          <a:bodyPr/>
          <a:lstStyle/>
          <a:p>
            <a:r>
              <a:rPr lang="en-US" dirty="0" smtClean="0"/>
              <a:t>“We are what we repeatedly do.  Excellence then, is not an act, but a habit.”</a:t>
            </a:r>
            <a:endParaRPr lang="en-US" dirty="0"/>
          </a:p>
        </p:txBody>
      </p:sp>
      <p:sp>
        <p:nvSpPr>
          <p:cNvPr id="41" name="Slide Number Placeholder 29"/>
          <p:cNvSpPr>
            <a:spLocks noGrp="1"/>
          </p:cNvSpPr>
          <p:nvPr>
            <p:ph type="sldNum" sz="quarter" idx="12"/>
          </p:nvPr>
        </p:nvSpPr>
        <p:spPr/>
        <p:txBody>
          <a:bodyPr/>
          <a:lstStyle/>
          <a:p>
            <a:fld id="{C136B7D2-B98C-44FD-8D04-7EC62A564975}" type="slidenum">
              <a:rPr lang="en-US" smtClean="0"/>
              <a:pPr/>
              <a:t>9</a:t>
            </a:fld>
            <a:endParaRPr lang="en-US" dirty="0"/>
          </a:p>
        </p:txBody>
      </p:sp>
      <p:grpSp>
        <p:nvGrpSpPr>
          <p:cNvPr id="2" name="Group 25"/>
          <p:cNvGrpSpPr/>
          <p:nvPr/>
        </p:nvGrpSpPr>
        <p:grpSpPr>
          <a:xfrm>
            <a:off x="6057088" y="2587872"/>
            <a:ext cx="2401112" cy="927894"/>
            <a:chOff x="1662667" y="916536"/>
            <a:chExt cx="1870579" cy="697677"/>
          </a:xfrm>
        </p:grpSpPr>
        <p:sp>
          <p:nvSpPr>
            <p:cNvPr id="43" name="Text Placeholder 3"/>
            <p:cNvSpPr txBox="1">
              <a:spLocks/>
            </p:cNvSpPr>
            <p:nvPr/>
          </p:nvSpPr>
          <p:spPr>
            <a:xfrm>
              <a:off x="1662668" y="916536"/>
              <a:ext cx="61715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accent4"/>
                  </a:solidFill>
                  <a:effectLst/>
                  <a:uLnTx/>
                  <a:uFillTx/>
                  <a:latin typeface="+mn-lt"/>
                  <a:ea typeface="+mn-ea"/>
                  <a:cs typeface="+mn-cs"/>
                </a:rPr>
                <a:t>S.O.A.R.</a:t>
              </a:r>
            </a:p>
          </p:txBody>
        </p:sp>
        <p:sp>
          <p:nvSpPr>
            <p:cNvPr id="44" name="Text Placeholder 3"/>
            <p:cNvSpPr txBox="1">
              <a:spLocks/>
            </p:cNvSpPr>
            <p:nvPr/>
          </p:nvSpPr>
          <p:spPr>
            <a:xfrm>
              <a:off x="1662667" y="1035676"/>
              <a:ext cx="1870579" cy="57853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smtClean="0">
                  <a:solidFill>
                    <a:schemeClr val="tx1">
                      <a:lumMod val="50000"/>
                      <a:lumOff val="50000"/>
                    </a:schemeClr>
                  </a:solidFill>
                </a:rPr>
                <a:t>Training manual </a:t>
              </a:r>
              <a:r>
                <a:rPr lang="en-US" sz="1000" dirty="0">
                  <a:solidFill>
                    <a:schemeClr val="tx1">
                      <a:lumMod val="50000"/>
                      <a:lumOff val="50000"/>
                    </a:schemeClr>
                  </a:solidFill>
                </a:rPr>
                <a:t>titled “Standard Operation Account Resolution” or “S.O.A.R.” which outlines collector expectations for performance and compliance.</a:t>
              </a:r>
              <a:endParaRPr lang="en-US" sz="1000" dirty="0" smtClean="0">
                <a:solidFill>
                  <a:schemeClr val="tx1">
                    <a:lumMod val="50000"/>
                    <a:lumOff val="50000"/>
                  </a:schemeClr>
                </a:solidFill>
              </a:endParaRPr>
            </a:p>
          </p:txBody>
        </p:sp>
      </p:grpSp>
      <p:grpSp>
        <p:nvGrpSpPr>
          <p:cNvPr id="3" name="Group 28"/>
          <p:cNvGrpSpPr/>
          <p:nvPr/>
        </p:nvGrpSpPr>
        <p:grpSpPr>
          <a:xfrm>
            <a:off x="1143000" y="2587872"/>
            <a:ext cx="1890060" cy="978300"/>
            <a:chOff x="896124" y="916536"/>
            <a:chExt cx="1890060" cy="739648"/>
          </a:xfrm>
        </p:grpSpPr>
        <p:sp>
          <p:nvSpPr>
            <p:cNvPr id="46" name="Text Placeholder 3"/>
            <p:cNvSpPr txBox="1">
              <a:spLocks/>
            </p:cNvSpPr>
            <p:nvPr/>
          </p:nvSpPr>
          <p:spPr>
            <a:xfrm>
              <a:off x="1678699" y="916536"/>
              <a:ext cx="110748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1200" b="1" dirty="0" err="1" smtClean="0">
                  <a:solidFill>
                    <a:schemeClr val="accent2"/>
                  </a:solidFill>
                </a:rPr>
                <a:t>Provana</a:t>
              </a:r>
              <a:r>
                <a:rPr lang="en-US" sz="1200" b="1" dirty="0" smtClean="0">
                  <a:solidFill>
                    <a:schemeClr val="accent2"/>
                  </a:solidFill>
                </a:rPr>
                <a:t> IPACS</a:t>
              </a:r>
              <a:endParaRPr kumimoji="0" lang="en-US" sz="1200" b="1"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47" name="Text Placeholder 3"/>
            <p:cNvSpPr txBox="1">
              <a:spLocks/>
            </p:cNvSpPr>
            <p:nvPr/>
          </p:nvSpPr>
          <p:spPr>
            <a:xfrm>
              <a:off x="896124" y="1074445"/>
              <a:ext cx="1890060" cy="581739"/>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dirty="0" err="1">
                  <a:solidFill>
                    <a:schemeClr val="tx1">
                      <a:lumMod val="50000"/>
                      <a:lumOff val="50000"/>
                    </a:schemeClr>
                  </a:solidFill>
                </a:rPr>
                <a:t>Provana</a:t>
              </a:r>
              <a:r>
                <a:rPr lang="en-US" sz="1000" dirty="0">
                  <a:solidFill>
                    <a:schemeClr val="tx1">
                      <a:lumMod val="50000"/>
                      <a:lumOff val="50000"/>
                    </a:schemeClr>
                  </a:solidFill>
                </a:rPr>
                <a:t> uses its proprietary Integrated Performance, Audit &amp; Compliance Solution (IPACS) framework to </a:t>
              </a:r>
              <a:r>
                <a:rPr lang="en-US" sz="1000" dirty="0" smtClean="0">
                  <a:solidFill>
                    <a:schemeClr val="tx1">
                      <a:lumMod val="50000"/>
                      <a:lumOff val="50000"/>
                    </a:schemeClr>
                  </a:solidFill>
                </a:rPr>
                <a:t>deliver a full compliance management system.</a:t>
              </a:r>
            </a:p>
          </p:txBody>
        </p:sp>
      </p:grpSp>
      <p:grpSp>
        <p:nvGrpSpPr>
          <p:cNvPr id="4" name="Group 61"/>
          <p:cNvGrpSpPr/>
          <p:nvPr/>
        </p:nvGrpSpPr>
        <p:grpSpPr>
          <a:xfrm>
            <a:off x="6729293" y="3746072"/>
            <a:ext cx="1994403" cy="1191320"/>
            <a:chOff x="1662667" y="940080"/>
            <a:chExt cx="1994403" cy="728809"/>
          </a:xfrm>
        </p:grpSpPr>
        <p:sp>
          <p:nvSpPr>
            <p:cNvPr id="49" name="Text Placeholder 3"/>
            <p:cNvSpPr txBox="1">
              <a:spLocks/>
            </p:cNvSpPr>
            <p:nvPr/>
          </p:nvSpPr>
          <p:spPr>
            <a:xfrm>
              <a:off x="1662668" y="940080"/>
              <a:ext cx="1067600" cy="1375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accent5"/>
                  </a:solidFill>
                  <a:effectLst/>
                  <a:uLnTx/>
                  <a:uFillTx/>
                  <a:latin typeface="+mn-lt"/>
                  <a:ea typeface="+mn-ea"/>
                  <a:cs typeface="+mn-cs"/>
                </a:rPr>
                <a:t>The Scorecard</a:t>
              </a:r>
            </a:p>
          </p:txBody>
        </p:sp>
        <p:sp>
          <p:nvSpPr>
            <p:cNvPr id="50" name="Text Placeholder 3"/>
            <p:cNvSpPr txBox="1">
              <a:spLocks/>
            </p:cNvSpPr>
            <p:nvPr/>
          </p:nvSpPr>
          <p:spPr>
            <a:xfrm>
              <a:off x="1662667" y="981002"/>
              <a:ext cx="1994403" cy="687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rPr>
                <a:t>A Collector Scorecard is completed on each collector every month in which the collector receives a scored </a:t>
              </a:r>
              <a:r>
                <a:rPr lang="en-US" sz="1000" dirty="0" smtClean="0">
                  <a:solidFill>
                    <a:schemeClr val="tx1">
                      <a:lumMod val="50000"/>
                      <a:lumOff val="50000"/>
                    </a:schemeClr>
                  </a:solidFill>
                </a:rPr>
                <a:t>percentage which rolls up into a team, client, and company scorecard.</a:t>
              </a:r>
            </a:p>
          </p:txBody>
        </p:sp>
      </p:grpSp>
      <p:grpSp>
        <p:nvGrpSpPr>
          <p:cNvPr id="5" name="Group 64"/>
          <p:cNvGrpSpPr/>
          <p:nvPr/>
        </p:nvGrpSpPr>
        <p:grpSpPr>
          <a:xfrm>
            <a:off x="578792" y="3746072"/>
            <a:ext cx="1861920" cy="841958"/>
            <a:chOff x="924264" y="916536"/>
            <a:chExt cx="1861920" cy="652686"/>
          </a:xfrm>
        </p:grpSpPr>
        <p:sp>
          <p:nvSpPr>
            <p:cNvPr id="52" name="Text Placeholder 3"/>
            <p:cNvSpPr txBox="1">
              <a:spLocks/>
            </p:cNvSpPr>
            <p:nvPr/>
          </p:nvSpPr>
          <p:spPr>
            <a:xfrm>
              <a:off x="1519105" y="916536"/>
              <a:ext cx="12670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accent1"/>
                  </a:solidFill>
                  <a:effectLst/>
                  <a:uLnTx/>
                  <a:uFillTx/>
                  <a:latin typeface="+mn-lt"/>
                  <a:ea typeface="+mn-ea"/>
                  <a:cs typeface="+mn-cs"/>
                </a:rPr>
                <a:t>Speech Analytics</a:t>
              </a:r>
            </a:p>
          </p:txBody>
        </p:sp>
        <p:sp>
          <p:nvSpPr>
            <p:cNvPr id="53" name="Text Placeholder 3"/>
            <p:cNvSpPr txBox="1">
              <a:spLocks/>
            </p:cNvSpPr>
            <p:nvPr/>
          </p:nvSpPr>
          <p:spPr>
            <a:xfrm>
              <a:off x="924264" y="1092045"/>
              <a:ext cx="1861920" cy="4771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dirty="0">
                  <a:solidFill>
                    <a:schemeClr val="tx1">
                      <a:lumMod val="50000"/>
                      <a:lumOff val="50000"/>
                    </a:schemeClr>
                  </a:solidFill>
                </a:rPr>
                <a:t>Speech analytics enables us to maximize payments while staying compliant and up to date with new rules and regulations. </a:t>
              </a:r>
              <a:endParaRPr lang="en-US" sz="1000" dirty="0" smtClean="0">
                <a:solidFill>
                  <a:schemeClr val="tx1">
                    <a:lumMod val="50000"/>
                    <a:lumOff val="50000"/>
                  </a:schemeClr>
                </a:solidFill>
              </a:endParaRPr>
            </a:p>
          </p:txBody>
        </p:sp>
      </p:grpSp>
      <p:grpSp>
        <p:nvGrpSpPr>
          <p:cNvPr id="6" name="Group 28"/>
          <p:cNvGrpSpPr/>
          <p:nvPr/>
        </p:nvGrpSpPr>
        <p:grpSpPr>
          <a:xfrm>
            <a:off x="3605359" y="1557833"/>
            <a:ext cx="1933282" cy="955614"/>
            <a:chOff x="1253094" y="916536"/>
            <a:chExt cx="1933282" cy="497329"/>
          </a:xfrm>
        </p:grpSpPr>
        <p:sp>
          <p:nvSpPr>
            <p:cNvPr id="55" name="Text Placeholder 3"/>
            <p:cNvSpPr txBox="1">
              <a:spLocks/>
            </p:cNvSpPr>
            <p:nvPr/>
          </p:nvSpPr>
          <p:spPr>
            <a:xfrm>
              <a:off x="1305225" y="916536"/>
              <a:ext cx="182902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accent3"/>
                  </a:solidFill>
                  <a:effectLst/>
                  <a:uLnTx/>
                  <a:uFillTx/>
                  <a:latin typeface="+mn-lt"/>
                  <a:ea typeface="+mn-ea"/>
                  <a:cs typeface="+mn-cs"/>
                </a:rPr>
                <a:t>Leadership Development</a:t>
              </a:r>
            </a:p>
          </p:txBody>
        </p:sp>
        <p:sp>
          <p:nvSpPr>
            <p:cNvPr id="56" name="Text Placeholder 3"/>
            <p:cNvSpPr txBox="1">
              <a:spLocks/>
            </p:cNvSpPr>
            <p:nvPr/>
          </p:nvSpPr>
          <p:spPr>
            <a:xfrm>
              <a:off x="1253094" y="1093513"/>
              <a:ext cx="1933282" cy="32035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en-US" sz="1000" dirty="0" smtClean="0">
                  <a:solidFill>
                    <a:schemeClr val="tx1">
                      <a:lumMod val="50000"/>
                      <a:lumOff val="50000"/>
                    </a:schemeClr>
                  </a:solidFill>
                </a:rPr>
                <a:t>Developing leaders who are capable of bridging functions and departments and turning strategy into action.</a:t>
              </a:r>
            </a:p>
          </p:txBody>
        </p:sp>
      </p:grpSp>
      <p:sp>
        <p:nvSpPr>
          <p:cNvPr id="57" name="Freeform 5"/>
          <p:cNvSpPr>
            <a:spLocks/>
          </p:cNvSpPr>
          <p:nvPr/>
        </p:nvSpPr>
        <p:spPr bwMode="auto">
          <a:xfrm>
            <a:off x="2522343" y="3864698"/>
            <a:ext cx="1781155" cy="77049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
          <p:cNvSpPr>
            <a:spLocks/>
          </p:cNvSpPr>
          <p:nvPr/>
        </p:nvSpPr>
        <p:spPr bwMode="auto">
          <a:xfrm>
            <a:off x="3141524" y="3034094"/>
            <a:ext cx="1290836" cy="1234800"/>
          </a:xfrm>
          <a:custGeom>
            <a:avLst/>
            <a:gdLst/>
            <a:ahLst/>
            <a:cxnLst>
              <a:cxn ang="0">
                <a:pos x="8" y="0"/>
              </a:cxn>
              <a:cxn ang="0">
                <a:pos x="0" y="0"/>
              </a:cxn>
              <a:cxn ang="0">
                <a:pos x="446" y="444"/>
              </a:cxn>
              <a:cxn ang="0">
                <a:pos x="464" y="443"/>
              </a:cxn>
              <a:cxn ang="0">
                <a:pos x="8" y="0"/>
              </a:cxn>
            </a:cxnLst>
            <a:rect l="0" t="0" r="r" b="b"/>
            <a:pathLst>
              <a:path w="464" h="444">
                <a:moveTo>
                  <a:pt x="8" y="0"/>
                </a:moveTo>
                <a:cubicBezTo>
                  <a:pt x="3" y="0"/>
                  <a:pt x="0" y="0"/>
                  <a:pt x="0" y="0"/>
                </a:cubicBezTo>
                <a:cubicBezTo>
                  <a:pt x="39" y="418"/>
                  <a:pt x="365" y="444"/>
                  <a:pt x="446" y="444"/>
                </a:cubicBezTo>
                <a:cubicBezTo>
                  <a:pt x="457" y="444"/>
                  <a:pt x="464" y="443"/>
                  <a:pt x="464" y="443"/>
                </a:cubicBezTo>
                <a:cubicBezTo>
                  <a:pt x="430" y="18"/>
                  <a:pt x="68" y="0"/>
                  <a:pt x="8" y="0"/>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7"/>
          <p:cNvSpPr>
            <a:spLocks/>
          </p:cNvSpPr>
          <p:nvPr/>
        </p:nvSpPr>
        <p:spPr bwMode="auto">
          <a:xfrm>
            <a:off x="3678742" y="2587872"/>
            <a:ext cx="1725119" cy="1783154"/>
          </a:xfrm>
          <a:custGeom>
            <a:avLst/>
            <a:gdLst/>
            <a:ahLst/>
            <a:cxnLst>
              <a:cxn ang="0">
                <a:pos x="303" y="0"/>
              </a:cxn>
              <a:cxn ang="0">
                <a:pos x="322" y="641"/>
              </a:cxn>
              <a:cxn ang="0">
                <a:pos x="303" y="0"/>
              </a:cxn>
            </a:cxnLst>
            <a:rect l="0" t="0" r="r" b="b"/>
            <a:pathLst>
              <a:path w="621" h="641">
                <a:moveTo>
                  <a:pt x="303" y="0"/>
                </a:moveTo>
                <a:cubicBezTo>
                  <a:pt x="0" y="371"/>
                  <a:pt x="322" y="641"/>
                  <a:pt x="322" y="641"/>
                </a:cubicBezTo>
                <a:cubicBezTo>
                  <a:pt x="621" y="285"/>
                  <a:pt x="303" y="0"/>
                  <a:pt x="303" y="0"/>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nvSpPr>
        <p:spPr bwMode="auto">
          <a:xfrm>
            <a:off x="4569541" y="3019405"/>
            <a:ext cx="1398908" cy="1308846"/>
          </a:xfrm>
          <a:custGeom>
            <a:avLst/>
            <a:gdLst/>
            <a:ahLst/>
            <a:cxnLst>
              <a:cxn ang="0">
                <a:pos x="476" y="0"/>
              </a:cxn>
              <a:cxn ang="0">
                <a:pos x="40" y="470"/>
              </a:cxn>
              <a:cxn ang="0">
                <a:pos x="476" y="0"/>
              </a:cxn>
            </a:cxnLst>
            <a:rect l="0" t="0" r="r" b="b"/>
            <a:pathLst>
              <a:path w="503" h="470">
                <a:moveTo>
                  <a:pt x="476" y="0"/>
                </a:moveTo>
                <a:cubicBezTo>
                  <a:pt x="0" y="51"/>
                  <a:pt x="40" y="470"/>
                  <a:pt x="40" y="470"/>
                </a:cubicBezTo>
                <a:cubicBezTo>
                  <a:pt x="503" y="427"/>
                  <a:pt x="476" y="0"/>
                  <a:pt x="476" y="0"/>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p:cNvSpPr>
          <p:nvPr/>
        </p:nvSpPr>
        <p:spPr bwMode="auto">
          <a:xfrm>
            <a:off x="4878452" y="3864698"/>
            <a:ext cx="1783156" cy="770499"/>
          </a:xfrm>
          <a:custGeom>
            <a:avLst/>
            <a:gdLst/>
            <a:ahLst/>
            <a:cxnLst>
              <a:cxn ang="0">
                <a:pos x="325" y="0"/>
              </a:cxn>
              <a:cxn ang="0">
                <a:pos x="0" y="153"/>
              </a:cxn>
              <a:cxn ang="0">
                <a:pos x="310" y="277"/>
              </a:cxn>
              <a:cxn ang="0">
                <a:pos x="641" y="125"/>
              </a:cxn>
              <a:cxn ang="0">
                <a:pos x="325" y="0"/>
              </a:cxn>
            </a:cxnLst>
            <a:rect l="0" t="0" r="r" b="b"/>
            <a:pathLst>
              <a:path w="641" h="277">
                <a:moveTo>
                  <a:pt x="325" y="0"/>
                </a:moveTo>
                <a:cubicBezTo>
                  <a:pt x="126" y="0"/>
                  <a:pt x="0" y="153"/>
                  <a:pt x="0" y="153"/>
                </a:cubicBezTo>
                <a:cubicBezTo>
                  <a:pt x="113" y="245"/>
                  <a:pt x="218" y="277"/>
                  <a:pt x="310" y="277"/>
                </a:cubicBezTo>
                <a:cubicBezTo>
                  <a:pt x="509" y="277"/>
                  <a:pt x="641" y="125"/>
                  <a:pt x="641" y="125"/>
                </a:cubicBezTo>
                <a:cubicBezTo>
                  <a:pt x="524" y="32"/>
                  <a:pt x="417" y="0"/>
                  <a:pt x="325" y="0"/>
                </a:cubicBezTo>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61"/>
          <p:cNvGrpSpPr/>
          <p:nvPr/>
        </p:nvGrpSpPr>
        <p:grpSpPr>
          <a:xfrm>
            <a:off x="2315416" y="4318573"/>
            <a:ext cx="4618784" cy="1612574"/>
            <a:chOff x="2315416" y="3388051"/>
            <a:chExt cx="4618784" cy="1612574"/>
          </a:xfrm>
        </p:grpSpPr>
        <p:sp>
          <p:nvSpPr>
            <p:cNvPr id="63" name="Freeform 10"/>
            <p:cNvSpPr>
              <a:spLocks/>
            </p:cNvSpPr>
            <p:nvPr/>
          </p:nvSpPr>
          <p:spPr bwMode="auto">
            <a:xfrm>
              <a:off x="4134298" y="3388051"/>
              <a:ext cx="776113" cy="1420300"/>
            </a:xfrm>
            <a:custGeom>
              <a:avLst/>
              <a:gdLst/>
              <a:ahLst/>
              <a:cxnLst>
                <a:cxn ang="0">
                  <a:pos x="317" y="728"/>
                </a:cxn>
                <a:cxn ang="0">
                  <a:pos x="300" y="323"/>
                </a:cxn>
                <a:cxn ang="0">
                  <a:pos x="393" y="116"/>
                </a:cxn>
                <a:cxn ang="0">
                  <a:pos x="348" y="125"/>
                </a:cxn>
                <a:cxn ang="0">
                  <a:pos x="264" y="184"/>
                </a:cxn>
                <a:cxn ang="0">
                  <a:pos x="196" y="15"/>
                </a:cxn>
                <a:cxn ang="0">
                  <a:pos x="187" y="126"/>
                </a:cxn>
                <a:cxn ang="0">
                  <a:pos x="117" y="81"/>
                </a:cxn>
                <a:cxn ang="0">
                  <a:pos x="65" y="40"/>
                </a:cxn>
                <a:cxn ang="0">
                  <a:pos x="126" y="182"/>
                </a:cxn>
                <a:cxn ang="0">
                  <a:pos x="24" y="86"/>
                </a:cxn>
                <a:cxn ang="0">
                  <a:pos x="21" y="129"/>
                </a:cxn>
                <a:cxn ang="0">
                  <a:pos x="104" y="227"/>
                </a:cxn>
                <a:cxn ang="0">
                  <a:pos x="24" y="184"/>
                </a:cxn>
                <a:cxn ang="0">
                  <a:pos x="48" y="238"/>
                </a:cxn>
                <a:cxn ang="0">
                  <a:pos x="173" y="392"/>
                </a:cxn>
                <a:cxn ang="0">
                  <a:pos x="152" y="728"/>
                </a:cxn>
                <a:cxn ang="0">
                  <a:pos x="317" y="728"/>
                </a:cxn>
              </a:cxnLst>
              <a:rect l="0" t="0" r="r" b="b"/>
              <a:pathLst>
                <a:path w="398" h="728">
                  <a:moveTo>
                    <a:pt x="317" y="728"/>
                  </a:moveTo>
                  <a:cubicBezTo>
                    <a:pt x="317" y="728"/>
                    <a:pt x="261" y="475"/>
                    <a:pt x="300" y="323"/>
                  </a:cubicBezTo>
                  <a:cubicBezTo>
                    <a:pt x="339" y="171"/>
                    <a:pt x="398" y="140"/>
                    <a:pt x="393" y="116"/>
                  </a:cubicBezTo>
                  <a:cubicBezTo>
                    <a:pt x="387" y="93"/>
                    <a:pt x="358" y="103"/>
                    <a:pt x="348" y="125"/>
                  </a:cubicBezTo>
                  <a:cubicBezTo>
                    <a:pt x="338" y="146"/>
                    <a:pt x="299" y="192"/>
                    <a:pt x="264" y="184"/>
                  </a:cubicBezTo>
                  <a:cubicBezTo>
                    <a:pt x="228" y="176"/>
                    <a:pt x="221" y="30"/>
                    <a:pt x="196" y="15"/>
                  </a:cubicBezTo>
                  <a:cubicBezTo>
                    <a:pt x="170" y="0"/>
                    <a:pt x="178" y="68"/>
                    <a:pt x="187" y="126"/>
                  </a:cubicBezTo>
                  <a:cubicBezTo>
                    <a:pt x="196" y="184"/>
                    <a:pt x="147" y="151"/>
                    <a:pt x="117" y="81"/>
                  </a:cubicBezTo>
                  <a:cubicBezTo>
                    <a:pt x="87" y="10"/>
                    <a:pt x="69" y="31"/>
                    <a:pt x="65" y="40"/>
                  </a:cubicBezTo>
                  <a:cubicBezTo>
                    <a:pt x="62" y="50"/>
                    <a:pt x="131" y="176"/>
                    <a:pt x="126" y="182"/>
                  </a:cubicBezTo>
                  <a:cubicBezTo>
                    <a:pt x="120" y="188"/>
                    <a:pt x="33" y="83"/>
                    <a:pt x="24" y="86"/>
                  </a:cubicBezTo>
                  <a:cubicBezTo>
                    <a:pt x="15" y="89"/>
                    <a:pt x="0" y="96"/>
                    <a:pt x="21" y="129"/>
                  </a:cubicBezTo>
                  <a:cubicBezTo>
                    <a:pt x="42" y="162"/>
                    <a:pt x="108" y="218"/>
                    <a:pt x="104" y="227"/>
                  </a:cubicBezTo>
                  <a:cubicBezTo>
                    <a:pt x="99" y="236"/>
                    <a:pt x="45" y="185"/>
                    <a:pt x="24" y="184"/>
                  </a:cubicBezTo>
                  <a:cubicBezTo>
                    <a:pt x="4" y="182"/>
                    <a:pt x="12" y="211"/>
                    <a:pt x="48" y="238"/>
                  </a:cubicBezTo>
                  <a:cubicBezTo>
                    <a:pt x="84" y="264"/>
                    <a:pt x="172" y="294"/>
                    <a:pt x="173" y="392"/>
                  </a:cubicBezTo>
                  <a:cubicBezTo>
                    <a:pt x="174" y="491"/>
                    <a:pt x="152" y="728"/>
                    <a:pt x="152" y="728"/>
                  </a:cubicBezTo>
                  <a:lnTo>
                    <a:pt x="317" y="728"/>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1"/>
            <p:cNvSpPr>
              <a:spLocks/>
            </p:cNvSpPr>
            <p:nvPr/>
          </p:nvSpPr>
          <p:spPr bwMode="auto">
            <a:xfrm>
              <a:off x="2315416" y="4470118"/>
              <a:ext cx="4618784" cy="530507"/>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Freeform 245"/>
          <p:cNvSpPr>
            <a:spLocks/>
          </p:cNvSpPr>
          <p:nvPr/>
        </p:nvSpPr>
        <p:spPr bwMode="auto">
          <a:xfrm>
            <a:off x="5100363" y="3465725"/>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5"/>
          <p:cNvSpPr>
            <a:spLocks noEditPoints="1"/>
          </p:cNvSpPr>
          <p:nvPr/>
        </p:nvSpPr>
        <p:spPr bwMode="auto">
          <a:xfrm>
            <a:off x="4353876" y="3247755"/>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217"/>
          <p:cNvSpPr>
            <a:spLocks noEditPoints="1"/>
          </p:cNvSpPr>
          <p:nvPr/>
        </p:nvSpPr>
        <p:spPr bwMode="auto">
          <a:xfrm>
            <a:off x="3179624" y="4109663"/>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216"/>
          <p:cNvSpPr>
            <a:spLocks noEditPoints="1"/>
          </p:cNvSpPr>
          <p:nvPr/>
        </p:nvSpPr>
        <p:spPr bwMode="auto">
          <a:xfrm>
            <a:off x="3612993" y="3492763"/>
            <a:ext cx="339094" cy="3414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35"/>
          <p:cNvSpPr>
            <a:spLocks noEditPoints="1"/>
          </p:cNvSpPr>
          <p:nvPr/>
        </p:nvSpPr>
        <p:spPr bwMode="auto">
          <a:xfrm>
            <a:off x="5584375" y="4088696"/>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par>
                                <p:cTn id="46" presetID="53" presetClass="entr" presetSubtype="16"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par>
                                <p:cTn id="58" presetID="53" presetClass="entr" presetSubtype="16"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Lst>
  </p:timing>
</p:sld>
</file>

<file path=ppt/theme/theme1.xml><?xml version="1.0" encoding="utf-8"?>
<a:theme xmlns:a="http://schemas.openxmlformats.org/drawingml/2006/main" name="1_Custom Design">
  <a:themeElements>
    <a:clrScheme name="0_New theme">
      <a:dk1>
        <a:srgbClr val="262626"/>
      </a:dk1>
      <a:lt1>
        <a:srgbClr val="FFFFFF"/>
      </a:lt1>
      <a:dk2>
        <a:srgbClr val="262626"/>
      </a:dk2>
      <a:lt2>
        <a:srgbClr val="FFFFFF"/>
      </a:lt2>
      <a:accent1>
        <a:srgbClr val="237DB9"/>
      </a:accent1>
      <a:accent2>
        <a:srgbClr val="15AA96"/>
      </a:accent2>
      <a:accent3>
        <a:srgbClr val="9BB955"/>
      </a:accent3>
      <a:accent4>
        <a:srgbClr val="F19B14"/>
      </a:accent4>
      <a:accent5>
        <a:srgbClr val="BE382C"/>
      </a:accent5>
      <a:accent6>
        <a:srgbClr val="633247"/>
      </a:accent6>
      <a:hlink>
        <a:srgbClr val="FFFFFF"/>
      </a:hlink>
      <a:folHlink>
        <a:srgbClr val="595959"/>
      </a:folHlink>
    </a:clrScheme>
    <a:fontScheme name="Roboto">
      <a:majorFont>
        <a:latin typeface="Roboto Medium"/>
        <a:ea typeface=""/>
        <a:cs typeface="FontAwesome"/>
      </a:majorFont>
      <a:minorFont>
        <a:latin typeface="Roboto Condensed"/>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40164</TotalTime>
  <Words>1967</Words>
  <Application>Microsoft Office PowerPoint</Application>
  <PresentationFormat>On-screen Show (4:3)</PresentationFormat>
  <Paragraphs>241</Paragraphs>
  <Slides>16</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Aharoni</vt:lpstr>
      <vt:lpstr>Arial</vt:lpstr>
      <vt:lpstr>Book Antiqua</vt:lpstr>
      <vt:lpstr>Calibri</vt:lpstr>
      <vt:lpstr>FontAwesome</vt:lpstr>
      <vt:lpstr>Impact</vt:lpstr>
      <vt:lpstr>Roboto Condensed</vt:lpstr>
      <vt:lpstr>Roboto Medium</vt:lpstr>
      <vt:lpstr>Times New Roman</vt:lpstr>
      <vt:lpstr>Wingdings</vt:lpstr>
      <vt:lpstr>1_Custom Design</vt:lpstr>
      <vt:lpstr>PowerPoint Presentation</vt:lpstr>
      <vt:lpstr>Who We Are</vt:lpstr>
      <vt:lpstr>PowerPoint Presentation</vt:lpstr>
      <vt:lpstr>Staying Ahead of the Curve</vt:lpstr>
      <vt:lpstr>It Starts With Why</vt:lpstr>
      <vt:lpstr>Disciplined Leadership</vt:lpstr>
      <vt:lpstr>Our Values</vt:lpstr>
      <vt:lpstr>Industry Advancement</vt:lpstr>
      <vt:lpstr>Employee Development</vt:lpstr>
      <vt:lpstr>Extraordinary Service</vt:lpstr>
      <vt:lpstr>Compliance Management</vt:lpstr>
      <vt:lpstr>ACA Professional Practices Management System</vt:lpstr>
      <vt:lpstr>PowerPoint Presentation</vt:lpstr>
      <vt:lpstr>PowerPoint Presentation</vt:lpstr>
      <vt:lpstr>Data Security</vt:lpstr>
      <vt:lpstr>Programming Requests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Nick Jarman</cp:lastModifiedBy>
  <cp:revision>8571</cp:revision>
  <dcterms:created xsi:type="dcterms:W3CDTF">2014-09-03T19:30:44Z</dcterms:created>
  <dcterms:modified xsi:type="dcterms:W3CDTF">2016-06-26T21:14:28Z</dcterms:modified>
</cp:coreProperties>
</file>