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>
        <p:scale>
          <a:sx n="137" d="100"/>
          <a:sy n="137" d="100"/>
        </p:scale>
        <p:origin x="-80" y="15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D6E4-E086-4E75-9A7C-01815E62567C}" type="datetimeFigureOut">
              <a:rPr lang="it-IT" smtClean="0"/>
              <a:t>21/07/16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8B44F-91BF-476A-868F-AB56191B0E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0650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D6E4-E086-4E75-9A7C-01815E62567C}" type="datetimeFigureOut">
              <a:rPr lang="it-IT" smtClean="0"/>
              <a:t>21/07/16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8B44F-91BF-476A-868F-AB56191B0E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3954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D6E4-E086-4E75-9A7C-01815E62567C}" type="datetimeFigureOut">
              <a:rPr lang="it-IT" smtClean="0"/>
              <a:t>21/07/16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8B44F-91BF-476A-868F-AB56191B0E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6577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D6E4-E086-4E75-9A7C-01815E62567C}" type="datetimeFigureOut">
              <a:rPr lang="it-IT" smtClean="0"/>
              <a:t>21/07/16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8B44F-91BF-476A-868F-AB56191B0E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7109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D6E4-E086-4E75-9A7C-01815E62567C}" type="datetimeFigureOut">
              <a:rPr lang="it-IT" smtClean="0"/>
              <a:t>21/07/16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8B44F-91BF-476A-868F-AB56191B0E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6750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D6E4-E086-4E75-9A7C-01815E62567C}" type="datetimeFigureOut">
              <a:rPr lang="it-IT" smtClean="0"/>
              <a:t>21/07/16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8B44F-91BF-476A-868F-AB56191B0E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3681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D6E4-E086-4E75-9A7C-01815E62567C}" type="datetimeFigureOut">
              <a:rPr lang="it-IT" smtClean="0"/>
              <a:t>21/07/16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8B44F-91BF-476A-868F-AB56191B0E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7925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D6E4-E086-4E75-9A7C-01815E62567C}" type="datetimeFigureOut">
              <a:rPr lang="it-IT" smtClean="0"/>
              <a:t>21/07/16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8B44F-91BF-476A-868F-AB56191B0E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9301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D6E4-E086-4E75-9A7C-01815E62567C}" type="datetimeFigureOut">
              <a:rPr lang="it-IT" smtClean="0"/>
              <a:t>21/07/16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8B44F-91BF-476A-868F-AB56191B0E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178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D6E4-E086-4E75-9A7C-01815E62567C}" type="datetimeFigureOut">
              <a:rPr lang="it-IT" smtClean="0"/>
              <a:t>21/07/16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8B44F-91BF-476A-868F-AB56191B0E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495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D6E4-E086-4E75-9A7C-01815E62567C}" type="datetimeFigureOut">
              <a:rPr lang="it-IT" smtClean="0"/>
              <a:t>21/07/16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8B44F-91BF-476A-868F-AB56191B0E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5277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7D6E4-E086-4E75-9A7C-01815E62567C}" type="datetimeFigureOut">
              <a:rPr lang="it-IT" smtClean="0"/>
              <a:t>21/07/16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8B44F-91BF-476A-868F-AB56191B0E6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1052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/>
          <p:cNvGrpSpPr/>
          <p:nvPr/>
        </p:nvGrpSpPr>
        <p:grpSpPr>
          <a:xfrm>
            <a:off x="2102138" y="3290990"/>
            <a:ext cx="2005094" cy="955237"/>
            <a:chOff x="4540075" y="3810150"/>
            <a:chExt cx="2005094" cy="955237"/>
          </a:xfrm>
        </p:grpSpPr>
        <p:sp>
          <p:nvSpPr>
            <p:cNvPr id="15" name="CasellaDiTesto 14"/>
            <p:cNvSpPr txBox="1"/>
            <p:nvPr/>
          </p:nvSpPr>
          <p:spPr>
            <a:xfrm>
              <a:off x="4763252" y="3962403"/>
              <a:ext cx="78899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800" dirty="0">
                  <a:solidFill>
                    <a:schemeClr val="accent1">
                      <a:lumMod val="75000"/>
                    </a:schemeClr>
                  </a:solidFill>
                  <a:latin typeface="Berlin Sans FB Demi" panose="020E0802020502020306" pitchFamily="34" charset="0"/>
                </a:rPr>
                <a:t>ELE</a:t>
              </a:r>
              <a:endParaRPr lang="it-IT" sz="3600" dirty="0">
                <a:solidFill>
                  <a:schemeClr val="accent1">
                    <a:lumMod val="75000"/>
                  </a:schemeClr>
                </a:solidFill>
                <a:latin typeface="Berlin Sans FB Demi" panose="020E0802020502020306" pitchFamily="34" charset="0"/>
              </a:endParaRPr>
            </a:p>
          </p:txBody>
        </p:sp>
        <p:sp>
          <p:nvSpPr>
            <p:cNvPr id="16" name="CasellaDiTesto 15"/>
            <p:cNvSpPr txBox="1"/>
            <p:nvPr/>
          </p:nvSpPr>
          <p:spPr>
            <a:xfrm>
              <a:off x="5366567" y="3811569"/>
              <a:ext cx="50366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4000" dirty="0">
                  <a:solidFill>
                    <a:schemeClr val="accent1">
                      <a:lumMod val="75000"/>
                    </a:schemeClr>
                  </a:solidFill>
                  <a:latin typeface="Berlin Sans FB Demi" panose="020E0802020502020306" pitchFamily="34" charset="0"/>
                </a:rPr>
                <a:t>C</a:t>
              </a:r>
            </a:p>
          </p:txBody>
        </p:sp>
        <p:sp>
          <p:nvSpPr>
            <p:cNvPr id="17" name="CasellaDiTesto 16"/>
            <p:cNvSpPr txBox="1"/>
            <p:nvPr/>
          </p:nvSpPr>
          <p:spPr>
            <a:xfrm>
              <a:off x="5679226" y="3963971"/>
              <a:ext cx="86594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800" dirty="0">
                  <a:solidFill>
                    <a:schemeClr val="accent1">
                      <a:lumMod val="75000"/>
                    </a:schemeClr>
                  </a:solidFill>
                  <a:latin typeface="Berlin Sans FB Demi" panose="020E0802020502020306" pitchFamily="34" charset="0"/>
                </a:rPr>
                <a:t>ARE</a:t>
              </a:r>
              <a:endParaRPr lang="it-IT" sz="3600" dirty="0">
                <a:solidFill>
                  <a:schemeClr val="accent1">
                    <a:lumMod val="75000"/>
                  </a:schemeClr>
                </a:solidFill>
                <a:latin typeface="Berlin Sans FB Demi" panose="020E0802020502020306" pitchFamily="34" charset="0"/>
              </a:endParaRPr>
            </a:p>
          </p:txBody>
        </p:sp>
        <p:sp>
          <p:nvSpPr>
            <p:cNvPr id="18" name="CasellaDiTesto 17"/>
            <p:cNvSpPr txBox="1"/>
            <p:nvPr/>
          </p:nvSpPr>
          <p:spPr>
            <a:xfrm>
              <a:off x="4540075" y="3810150"/>
              <a:ext cx="45557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4000" dirty="0">
                  <a:solidFill>
                    <a:schemeClr val="accent1">
                      <a:lumMod val="75000"/>
                    </a:schemeClr>
                  </a:solidFill>
                  <a:latin typeface="Berlin Sans FB Demi" panose="020E0802020502020306" pitchFamily="34" charset="0"/>
                </a:rPr>
                <a:t>T</a:t>
              </a:r>
            </a:p>
          </p:txBody>
        </p:sp>
        <p:sp>
          <p:nvSpPr>
            <p:cNvPr id="19" name="CasellaDiTesto 18"/>
            <p:cNvSpPr txBox="1"/>
            <p:nvPr/>
          </p:nvSpPr>
          <p:spPr>
            <a:xfrm>
              <a:off x="5801421" y="4303722"/>
              <a:ext cx="7425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erlin Sans FB Demi" panose="020E0802020502020306" pitchFamily="34" charset="0"/>
                </a:rPr>
                <a:t>H24</a:t>
              </a:r>
            </a:p>
          </p:txBody>
        </p:sp>
        <p:cxnSp>
          <p:nvCxnSpPr>
            <p:cNvPr id="5" name="Connettore diritto 4"/>
            <p:cNvCxnSpPr/>
            <p:nvPr/>
          </p:nvCxnSpPr>
          <p:spPr>
            <a:xfrm flipV="1">
              <a:off x="4734765" y="4538492"/>
              <a:ext cx="1216008" cy="19145"/>
            </a:xfrm>
            <a:prstGeom prst="line">
              <a:avLst/>
            </a:prstGeom>
            <a:ln w="381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766468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5</Words>
  <Application>Microsoft Macintosh PowerPoint</Application>
  <PresentationFormat>Personalizzato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Fabio Superti</dc:creator>
  <cp:lastModifiedBy>Roberto Poggi</cp:lastModifiedBy>
  <cp:revision>6</cp:revision>
  <dcterms:created xsi:type="dcterms:W3CDTF">2016-07-21T06:06:02Z</dcterms:created>
  <dcterms:modified xsi:type="dcterms:W3CDTF">2016-07-21T20:24:35Z</dcterms:modified>
</cp:coreProperties>
</file>