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2" r:id="rId4"/>
    <p:sldId id="269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9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1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0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7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7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2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3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1C9C-AFEB-4F0A-9A21-E2F47F75009A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E5F1-B56C-4883-A31B-0D908CBF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inspiration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69" y="2942430"/>
            <a:ext cx="4207670" cy="42076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7" b="18649"/>
          <a:stretch/>
        </p:blipFill>
        <p:spPr>
          <a:xfrm>
            <a:off x="7835900" y="0"/>
            <a:ext cx="4451127" cy="3547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3912677"/>
            <a:ext cx="2698750" cy="269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1290637"/>
            <a:ext cx="3479595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shape to copy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40" y="1853524"/>
            <a:ext cx="6615112" cy="500447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Positioning of ornaments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2" b="89879" l="26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42" t="23609" r="26723" b="26921"/>
          <a:stretch/>
        </p:blipFill>
        <p:spPr>
          <a:xfrm>
            <a:off x="-622300" y="1316373"/>
            <a:ext cx="5085082" cy="600710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43" b="74929" l="24286" r="76500">
                        <a14:foregroundMark x1="57857" y1="23429" x2="63857" y2="28714"/>
                        <a14:foregroundMark x1="34571" y1="58429" x2="36214" y2="56643"/>
                        <a14:foregroundMark x1="31214" y1="55286" x2="31071" y2="51929"/>
                        <a14:foregroundMark x1="33571" y1="64143" x2="33286" y2="61643"/>
                        <a14:foregroundMark x1="38429" y1="61071" x2="40429" y2="63643"/>
                        <a14:foregroundMark x1="38071" y1="61857" x2="39786" y2="63357"/>
                        <a14:foregroundMark x1="39357" y1="41000" x2="39571" y2="38214"/>
                        <a14:foregroundMark x1="62500" y1="53786" x2="67286" y2="54929"/>
                        <a14:foregroundMark x1="67143" y1="55929" x2="67143" y2="53143"/>
                        <a14:foregroundMark x1="64429" y1="63357" x2="64214" y2="59571"/>
                        <a14:foregroundMark x1="63286" y1="61929" x2="53786" y2="62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47" t="20451" r="25483" b="24583"/>
          <a:stretch/>
        </p:blipFill>
        <p:spPr>
          <a:xfrm>
            <a:off x="3926843" y="1914525"/>
            <a:ext cx="4572000" cy="5090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t="22425" r="27120" b="26897"/>
          <a:stretch/>
        </p:blipFill>
        <p:spPr>
          <a:xfrm>
            <a:off x="8361678" y="1690688"/>
            <a:ext cx="3914924" cy="46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of Detail of icons used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69" y="1561306"/>
            <a:ext cx="4351338" cy="4351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99" y="1690688"/>
            <a:ext cx="63500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in or around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Santa kneels and puts present under tree</a:t>
            </a:r>
          </a:p>
          <a:p>
            <a:r>
              <a:rPr lang="en-US" dirty="0" smtClean="0"/>
              <a:t>Tinsel</a:t>
            </a:r>
          </a:p>
          <a:p>
            <a:r>
              <a:rPr lang="en-US" dirty="0" smtClean="0"/>
              <a:t>Presents on the bottom</a:t>
            </a:r>
          </a:p>
          <a:p>
            <a:r>
              <a:rPr lang="en-US" dirty="0" smtClean="0"/>
              <a:t>Train tracks on base of the tree</a:t>
            </a:r>
          </a:p>
          <a:p>
            <a:r>
              <a:rPr lang="en-US" dirty="0" smtClean="0"/>
              <a:t>Rocking horse</a:t>
            </a:r>
          </a:p>
          <a:p>
            <a:r>
              <a:rPr lang="en-US" dirty="0" smtClean="0"/>
              <a:t>Car</a:t>
            </a:r>
          </a:p>
          <a:p>
            <a:r>
              <a:rPr lang="en-US" dirty="0" smtClean="0"/>
              <a:t>Doll</a:t>
            </a:r>
          </a:p>
          <a:p>
            <a:r>
              <a:rPr lang="en-US" dirty="0" smtClean="0"/>
              <a:t>Other tree Decoration</a:t>
            </a:r>
          </a:p>
          <a:p>
            <a:r>
              <a:rPr lang="en-US" dirty="0" smtClean="0"/>
              <a:t>Candle light  ( may be)</a:t>
            </a:r>
          </a:p>
          <a:p>
            <a:r>
              <a:rPr lang="en-US" dirty="0" smtClean="0"/>
              <a:t>Rain deer ( may be)</a:t>
            </a:r>
          </a:p>
          <a:p>
            <a:r>
              <a:rPr lang="en-US" dirty="0" smtClean="0"/>
              <a:t>Shooting star </a:t>
            </a:r>
            <a:r>
              <a:rPr lang="en-US" dirty="0"/>
              <a:t>(</a:t>
            </a:r>
            <a:r>
              <a:rPr lang="en-US" dirty="0" smtClean="0"/>
              <a:t>may be)</a:t>
            </a:r>
          </a:p>
          <a:p>
            <a:r>
              <a:rPr lang="en-US" dirty="0" smtClean="0"/>
              <a:t>Holly instead of Ivy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inspiration</vt:lpstr>
      <vt:lpstr>Tree shape to copy</vt:lpstr>
      <vt:lpstr>Positioning of ornaments </vt:lpstr>
      <vt:lpstr>High level of Detail of icons used</vt:lpstr>
      <vt:lpstr>Items in or around tree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hagen adler</dc:creator>
  <cp:lastModifiedBy>hagen adler</cp:lastModifiedBy>
  <cp:revision>10</cp:revision>
  <dcterms:created xsi:type="dcterms:W3CDTF">2016-06-15T16:25:13Z</dcterms:created>
  <dcterms:modified xsi:type="dcterms:W3CDTF">2016-06-15T17:49:44Z</dcterms:modified>
</cp:coreProperties>
</file>