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2622-1D1E-424C-9968-88AE6A3060F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B58A-96DA-429B-9800-3CF81BCD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plate form </a:t>
            </a:r>
            <a:br>
              <a:rPr lang="en-US" dirty="0" smtClean="0"/>
            </a:br>
            <a:r>
              <a:rPr lang="en-US" dirty="0" smtClean="0"/>
              <a:t>Please adjust tree to this shape the below tree is too small for my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0" y="2426777"/>
            <a:ext cx="2698750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990" y="586580"/>
            <a:ext cx="9144000" cy="861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Rim Décor to follow for mug pate and for bowl ( </a:t>
            </a:r>
            <a:r>
              <a:rPr lang="en-US" dirty="0" err="1" smtClean="0"/>
              <a:t>candicane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" y="1325165"/>
            <a:ext cx="4207670" cy="4207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0" y="1685925"/>
            <a:ext cx="52578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95" y="3352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329656"/>
            <a:ext cx="7181850" cy="3343275"/>
          </a:xfrm>
        </p:spPr>
      </p:pic>
      <p:sp>
        <p:nvSpPr>
          <p:cNvPr id="7" name="Rectangle 6"/>
          <p:cNvSpPr/>
          <p:nvPr/>
        </p:nvSpPr>
        <p:spPr>
          <a:xfrm>
            <a:off x="177816" y="-126561"/>
            <a:ext cx="12569588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5450" y="3416034"/>
            <a:ext cx="3441966" cy="34419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2890" y="259307"/>
            <a:ext cx="6796585" cy="24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264" y="428321"/>
            <a:ext cx="1567059" cy="219250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299263" y="259307"/>
            <a:ext cx="679169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10008" r="40000" b="58411"/>
          <a:stretch/>
        </p:blipFill>
        <p:spPr>
          <a:xfrm>
            <a:off x="893192" y="3905140"/>
            <a:ext cx="2373883" cy="25333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24" y="3754810"/>
            <a:ext cx="289599" cy="3493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08897" y="3172578"/>
            <a:ext cx="2999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Snow on tree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santa</a:t>
            </a:r>
            <a:r>
              <a:rPr lang="en-US" dirty="0" smtClean="0"/>
              <a:t> in right corner with slay and multiple reindeer. Not just shade ( size like </a:t>
            </a:r>
            <a:r>
              <a:rPr lang="en-US" dirty="0" err="1" smtClean="0"/>
              <a:t>mistle</a:t>
            </a:r>
            <a:r>
              <a:rPr lang="en-US" dirty="0" smtClean="0"/>
              <a:t> toe in page 2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now snow fall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May be moon light night with stars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Snow on floor may be snow man to side 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Rim color like candy cane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847430" y="259307"/>
            <a:ext cx="2999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Keep outdoor tree on one side and indoor tree on other side of mug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Rim color with dark green from tree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76372" y="3543048"/>
            <a:ext cx="2999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Mistle</a:t>
            </a:r>
            <a:r>
              <a:rPr lang="en-US" dirty="0" smtClean="0"/>
              <a:t> toe  in size of </a:t>
            </a:r>
            <a:r>
              <a:rPr lang="en-US" dirty="0" err="1" smtClean="0"/>
              <a:t>mistle</a:t>
            </a:r>
            <a:r>
              <a:rPr lang="en-US" dirty="0" smtClean="0"/>
              <a:t> toe from slide 2</a:t>
            </a:r>
          </a:p>
          <a:p>
            <a:r>
              <a:rPr lang="en-US" dirty="0" smtClean="0"/>
              <a:t>2) Fire place with stockings in background</a:t>
            </a:r>
          </a:p>
          <a:p>
            <a:r>
              <a:rPr lang="en-US" dirty="0" smtClean="0"/>
              <a:t>Rim color with dark </a:t>
            </a:r>
            <a:r>
              <a:rPr lang="en-US" dirty="0" err="1" smtClean="0"/>
              <a:t>gree</a:t>
            </a:r>
            <a:r>
              <a:rPr lang="en-US" dirty="0" smtClean="0"/>
              <a:t> from tree</a:t>
            </a:r>
          </a:p>
          <a:p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10008" r="40000" b="58411"/>
          <a:stretch/>
        </p:blipFill>
        <p:spPr>
          <a:xfrm>
            <a:off x="1610249" y="385269"/>
            <a:ext cx="2066124" cy="22048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275" y="575072"/>
            <a:ext cx="289599" cy="349357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61365" r="60653" b="31193"/>
          <a:stretch/>
        </p:blipFill>
        <p:spPr>
          <a:xfrm rot="18528452">
            <a:off x="6884334" y="626367"/>
            <a:ext cx="353011" cy="3830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97" y="2979334"/>
            <a:ext cx="3955042" cy="3783084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6654327" y="3449348"/>
            <a:ext cx="2873261" cy="28732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291" y="3505854"/>
            <a:ext cx="1789140" cy="2503226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61365" r="60653" b="31193"/>
          <a:stretch/>
        </p:blipFill>
        <p:spPr>
          <a:xfrm rot="18528452">
            <a:off x="8379712" y="3820857"/>
            <a:ext cx="353011" cy="3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6575"/>
          </a:xfrm>
        </p:spPr>
        <p:txBody>
          <a:bodyPr>
            <a:normAutofit/>
          </a:bodyPr>
          <a:lstStyle/>
          <a:p>
            <a:r>
              <a:rPr lang="en-US" dirty="0" smtClean="0"/>
              <a:t>Out door image inspiration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64569"/>
            <a:ext cx="5238750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inspiration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0" y="2092325"/>
            <a:ext cx="6528639" cy="4351338"/>
          </a:xfrm>
        </p:spPr>
      </p:pic>
      <p:sp>
        <p:nvSpPr>
          <p:cNvPr id="5" name="TextBox 4"/>
          <p:cNvSpPr txBox="1"/>
          <p:nvPr/>
        </p:nvSpPr>
        <p:spPr>
          <a:xfrm>
            <a:off x="7819697" y="2092325"/>
            <a:ext cx="3927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Mistle</a:t>
            </a:r>
            <a:r>
              <a:rPr lang="en-US" dirty="0" smtClean="0"/>
              <a:t> toe</a:t>
            </a:r>
          </a:p>
          <a:p>
            <a:r>
              <a:rPr lang="en-US" dirty="0" smtClean="0"/>
              <a:t>Fire place in back ground with stocking?</a:t>
            </a:r>
          </a:p>
          <a:p>
            <a:r>
              <a:rPr lang="en-US" dirty="0" smtClean="0"/>
              <a:t>Place with </a:t>
            </a:r>
            <a:r>
              <a:rPr lang="en-US" dirty="0" err="1" smtClean="0"/>
              <a:t>cuckie</a:t>
            </a:r>
            <a:r>
              <a:rPr lang="en-US" dirty="0" smtClean="0"/>
              <a:t> and milk?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Our plate form  Please adjust tree to this shape the below tree is too small for my taste</vt:lpstr>
      <vt:lpstr>Rim Décor to follow for mug pate and for bowl ( candicane)</vt:lpstr>
      <vt:lpstr>PowerPoint Presentation</vt:lpstr>
      <vt:lpstr>Out door image inspiration </vt:lpstr>
      <vt:lpstr>Indoor inspiration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plate form</dc:title>
  <dc:creator>hagen adler</dc:creator>
  <cp:lastModifiedBy>hagen adler</cp:lastModifiedBy>
  <cp:revision>5</cp:revision>
  <dcterms:created xsi:type="dcterms:W3CDTF">2016-07-13T06:22:24Z</dcterms:created>
  <dcterms:modified xsi:type="dcterms:W3CDTF">2016-07-13T06:43:13Z</dcterms:modified>
</cp:coreProperties>
</file>