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1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40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51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5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8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6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7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59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3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7ECD-D2C4-48C5-82DC-3093295574B9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F98F-99D4-4DE8-A03D-24411FC4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5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taly, Asolo, fountain in Garibaldi square :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44" y="3698751"/>
            <a:ext cx="4365331" cy="291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olo107.weebly.com/uploads/3/8/2/1/38216515/2478152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87" y="291867"/>
            <a:ext cx="4288088" cy="323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www.asolohotel.com/img/piazz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0"/>
          <a:stretch/>
        </p:blipFill>
        <p:spPr bwMode="auto">
          <a:xfrm>
            <a:off x="1938671" y="3978442"/>
            <a:ext cx="4288088" cy="26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27" y="291867"/>
            <a:ext cx="5951621" cy="34758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00100" y="291867"/>
            <a:ext cx="1728788" cy="76500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Castle and the cobbled road up 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374187" y="291867"/>
            <a:ext cx="1728788" cy="76500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Castle view 2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70768" y="2617204"/>
            <a:ext cx="735806" cy="34030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Arch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306574" y="2424657"/>
            <a:ext cx="286608" cy="192547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38671" y="3960225"/>
            <a:ext cx="1404604" cy="55761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Castle view 3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257671" y="3698751"/>
            <a:ext cx="1404604" cy="113042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Square, fountain, shop front before castle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46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21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Accenture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Bauer, Georg</dc:creator>
  <cp:lastModifiedBy>Bauer, Georg</cp:lastModifiedBy>
  <cp:revision>23</cp:revision>
  <dcterms:created xsi:type="dcterms:W3CDTF">2016-05-02T16:23:57Z</dcterms:created>
  <dcterms:modified xsi:type="dcterms:W3CDTF">2016-06-11T09:41:16Z</dcterms:modified>
</cp:coreProperties>
</file>