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1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0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7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51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5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8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6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7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9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3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5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3" y="1074606"/>
            <a:ext cx="6284312" cy="45631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43242" y="2502904"/>
            <a:ext cx="1601057" cy="71178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Castle &amp; arch </a:t>
            </a:r>
            <a:endParaRPr lang="en-GB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8429628" y="2858796"/>
            <a:ext cx="1513614" cy="31302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195655" y="3693023"/>
            <a:ext cx="1601057" cy="71178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Shop front &amp; fountain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8682041" y="4048915"/>
            <a:ext cx="1513614" cy="31302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1813" y="4226929"/>
            <a:ext cx="1601057" cy="71178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 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 flipV="1">
            <a:off x="2352870" y="3586163"/>
            <a:ext cx="1247580" cy="99665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11036" y="2294876"/>
            <a:ext cx="1601057" cy="71178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Sunglasses </a:t>
            </a:r>
            <a:endParaRPr lang="en-GB" dirty="0"/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 flipV="1">
            <a:off x="2612093" y="2502904"/>
            <a:ext cx="1245532" cy="14786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52341" y="5803090"/>
            <a:ext cx="1601057" cy="71178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Nike trainers</a:t>
            </a:r>
            <a:endParaRPr lang="en-GB" dirty="0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flipV="1">
            <a:off x="3153398" y="5162324"/>
            <a:ext cx="961402" cy="99665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340717" y="5957247"/>
            <a:ext cx="1601057" cy="71178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Poplar trees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3600450" y="290718"/>
            <a:ext cx="1601057" cy="71178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Prosecco glass</a:t>
            </a:r>
            <a:endParaRPr lang="en-GB" dirty="0"/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>
            <a:off x="4400979" y="1002502"/>
            <a:ext cx="1031648" cy="164826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578787" y="5845818"/>
            <a:ext cx="1601057" cy="71178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Leg up</a:t>
            </a:r>
            <a:endParaRPr lang="en-GB" dirty="0"/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>
          <a:xfrm flipV="1">
            <a:off x="4379316" y="4048915"/>
            <a:ext cx="845842" cy="179690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0" y="0"/>
            <a:ext cx="1728788" cy="765008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Mock up and key features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6110608" y="4815102"/>
            <a:ext cx="294753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1400" spc="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anose="020E0705020206020404" pitchFamily="34" charset="0"/>
              </a:rPr>
              <a:t>Friday 8</a:t>
            </a:r>
            <a:r>
              <a:rPr lang="en-US" sz="1400" spc="3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anose="020E0705020206020404" pitchFamily="34" charset="0"/>
              </a:rPr>
              <a:t>th</a:t>
            </a:r>
            <a:r>
              <a:rPr lang="en-US" sz="1400" spc="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anose="020E0705020206020404" pitchFamily="34" charset="0"/>
              </a:rPr>
              <a:t> Sept 2017</a:t>
            </a:r>
            <a:endParaRPr lang="en-US" sz="1400" b="0" cap="none" spc="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Bold" panose="020E0705020206020404" pitchFamily="34" charset="0"/>
            </a:endParaRP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V="1">
            <a:off x="6141246" y="3672957"/>
            <a:ext cx="177499" cy="228429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1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26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Copperplate Gothic Bold</vt:lpstr>
      <vt:lpstr>Office Theme</vt:lpstr>
      <vt:lpstr>PowerPoint Presentation</vt:lpstr>
    </vt:vector>
  </TitlesOfParts>
  <Company>Accenture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Bauer, Georg</dc:creator>
  <cp:lastModifiedBy>Bauer, Georg</cp:lastModifiedBy>
  <cp:revision>23</cp:revision>
  <dcterms:created xsi:type="dcterms:W3CDTF">2016-05-02T16:23:57Z</dcterms:created>
  <dcterms:modified xsi:type="dcterms:W3CDTF">2016-06-11T09:42:01Z</dcterms:modified>
</cp:coreProperties>
</file>