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8" autoAdjust="0"/>
    <p:restoredTop sz="94660"/>
  </p:normalViewPr>
  <p:slideViewPr>
    <p:cSldViewPr snapToGrid="0">
      <p:cViewPr varScale="1">
        <p:scale>
          <a:sx n="67" d="100"/>
          <a:sy n="67" d="100"/>
        </p:scale>
        <p:origin x="4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D7ECD-D2C4-48C5-82DC-3093295574B9}" type="datetimeFigureOut">
              <a:rPr lang="en-GB" smtClean="0"/>
              <a:t>11/06/2016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EF98F-99D4-4DE8-A03D-24411FC498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4713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D7ECD-D2C4-48C5-82DC-3093295574B9}" type="datetimeFigureOut">
              <a:rPr lang="en-GB" smtClean="0"/>
              <a:t>11/06/2016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EF98F-99D4-4DE8-A03D-24411FC498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5407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D7ECD-D2C4-48C5-82DC-3093295574B9}" type="datetimeFigureOut">
              <a:rPr lang="en-GB" smtClean="0"/>
              <a:t>11/06/2016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EF98F-99D4-4DE8-A03D-24411FC498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3771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D7ECD-D2C4-48C5-82DC-3093295574B9}" type="datetimeFigureOut">
              <a:rPr lang="en-GB" smtClean="0"/>
              <a:t>11/06/2016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EF98F-99D4-4DE8-A03D-24411FC498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2518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D7ECD-D2C4-48C5-82DC-3093295574B9}" type="datetimeFigureOut">
              <a:rPr lang="en-GB" smtClean="0"/>
              <a:t>11/06/2016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EF98F-99D4-4DE8-A03D-24411FC498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2454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D7ECD-D2C4-48C5-82DC-3093295574B9}" type="datetimeFigureOut">
              <a:rPr lang="en-GB" smtClean="0"/>
              <a:t>11/06/2016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EF98F-99D4-4DE8-A03D-24411FC498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1981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D7ECD-D2C4-48C5-82DC-3093295574B9}" type="datetimeFigureOut">
              <a:rPr lang="en-GB" smtClean="0"/>
              <a:t>11/06/2016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EF98F-99D4-4DE8-A03D-24411FC498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860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D7ECD-D2C4-48C5-82DC-3093295574B9}" type="datetimeFigureOut">
              <a:rPr lang="en-GB" smtClean="0"/>
              <a:t>11/06/2016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EF98F-99D4-4DE8-A03D-24411FC498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8673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D7ECD-D2C4-48C5-82DC-3093295574B9}" type="datetimeFigureOut">
              <a:rPr lang="en-GB" smtClean="0"/>
              <a:t>11/06/2016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EF98F-99D4-4DE8-A03D-24411FC498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4596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D7ECD-D2C4-48C5-82DC-3093295574B9}" type="datetimeFigureOut">
              <a:rPr lang="en-GB" smtClean="0"/>
              <a:t>11/06/2016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EF98F-99D4-4DE8-A03D-24411FC498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9224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D7ECD-D2C4-48C5-82DC-3093295574B9}" type="datetimeFigureOut">
              <a:rPr lang="en-GB" smtClean="0"/>
              <a:t>11/06/2016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EF98F-99D4-4DE8-A03D-24411FC498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1131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D7ECD-D2C4-48C5-82DC-3093295574B9}" type="datetimeFigureOut">
              <a:rPr lang="en-GB" smtClean="0"/>
              <a:t>11/06/2016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3EF98F-99D4-4DE8-A03D-24411FC498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8752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ttps://s-media-cache-ak0.pinimg.com/736x/e4/fe/e0/e4fee0724e66d8c305e0c484533cf6d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869" y="1839426"/>
            <a:ext cx="5276588" cy="3648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562868" y="939924"/>
            <a:ext cx="2380357" cy="765008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Style/inspiration – art deco (</a:t>
            </a:r>
            <a:r>
              <a:rPr lang="en-GB" dirty="0" err="1" smtClean="0"/>
              <a:t>ish</a:t>
            </a:r>
            <a:r>
              <a:rPr lang="en-GB" dirty="0" smtClean="0"/>
              <a:t>) </a:t>
            </a:r>
            <a:endParaRPr lang="en-GB" dirty="0"/>
          </a:p>
        </p:txBody>
      </p:sp>
      <p:pic>
        <p:nvPicPr>
          <p:cNvPr id="1026" name="Picture 2" descr="http://typophile.com/files/light_387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788" y="2301541"/>
            <a:ext cx="2886075" cy="2724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42266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3104</TotalTime>
  <Words>7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Accenture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Bauer, Georg</dc:creator>
  <cp:lastModifiedBy>Bauer, Georg</cp:lastModifiedBy>
  <cp:revision>23</cp:revision>
  <dcterms:created xsi:type="dcterms:W3CDTF">2016-05-02T16:23:57Z</dcterms:created>
  <dcterms:modified xsi:type="dcterms:W3CDTF">2016-06-11T09:40:44Z</dcterms:modified>
</cp:coreProperties>
</file>