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1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0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7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51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5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8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6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7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9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3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5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s-media-cache-ak0.pinimg.com/736x/21/19/6e/21196ed9b8029db3f22dbbfce2dfc5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3"/>
          <a:stretch/>
        </p:blipFill>
        <p:spPr bwMode="auto">
          <a:xfrm>
            <a:off x="1075951" y="4182481"/>
            <a:ext cx="3133057" cy="253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s-media-cache-ak0.pinimg.com/736x/e4/fe/e0/e4fee0724e66d8c305e0c484533cf6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" y="262738"/>
            <a:ext cx="6205897" cy="429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91" y="0"/>
            <a:ext cx="249555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3273"/>
          <a:stretch/>
        </p:blipFill>
        <p:spPr>
          <a:xfrm>
            <a:off x="6209794" y="0"/>
            <a:ext cx="2122990" cy="4029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r="29848"/>
          <a:stretch/>
        </p:blipFill>
        <p:spPr>
          <a:xfrm>
            <a:off x="8052524" y="-23022"/>
            <a:ext cx="1253935" cy="2484554"/>
          </a:xfrm>
          <a:prstGeom prst="rect">
            <a:avLst/>
          </a:prstGeom>
        </p:spPr>
      </p:pic>
      <p:pic>
        <p:nvPicPr>
          <p:cNvPr id="2062" name="Picture 14" descr="https://s-media-cache-ak0.pinimg.com/736x/85/f1/44/85f14463c1e69e670b4313ec961337d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0417"/>
          <a:stretch/>
        </p:blipFill>
        <p:spPr bwMode="auto">
          <a:xfrm>
            <a:off x="9550491" y="1683934"/>
            <a:ext cx="2579824" cy="34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s-media-cache-ak0.pinimg.com/736x/21/19/6e/21196ed9b8029db3f22dbbfce2dfc5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3" r="60153"/>
          <a:stretch/>
        </p:blipFill>
        <p:spPr bwMode="auto">
          <a:xfrm>
            <a:off x="1075951" y="4182481"/>
            <a:ext cx="1248425" cy="253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395" y="2426153"/>
            <a:ext cx="1255064" cy="1720388"/>
          </a:xfrm>
          <a:prstGeom prst="rect">
            <a:avLst/>
          </a:prstGeom>
        </p:spPr>
      </p:pic>
      <p:pic>
        <p:nvPicPr>
          <p:cNvPr id="5122" name="Picture 2" descr="http://t14.deviantart.net/vrxCsSBCL2wHDg9CR8AJxXorqAw=/300x200/filters:fixed_height(100,100):origin()/pre06/cdf9/th/pre/f/2013/043/f/f/nike_air_max_90__infrared__og_by_mattisamazingps-d5uqc3j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t="24774"/>
          <a:stretch/>
        </p:blipFill>
        <p:spPr bwMode="auto">
          <a:xfrm rot="10516258">
            <a:off x="980700" y="3891586"/>
            <a:ext cx="942272" cy="67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06.deviantart.net/IdZ0J04Q6Ft0ir1ZP7qursfMUug=/fit-in/150x150/filters:no_upscale():origin()/pre13/a154/th/pre/f/2013/317/8/d/nike_air_max_drawing_color_by_iamkezzyy-d6u4cat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7" b="14319"/>
          <a:stretch/>
        </p:blipFill>
        <p:spPr bwMode="auto">
          <a:xfrm flipH="1">
            <a:off x="1928104" y="6191788"/>
            <a:ext cx="1428750" cy="6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67.media.tumblr.com/3e4e8c6d314c242ef2a3489b0c9f6e56/tumblr_mox0vhcmLu1rusvb2o1_5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52" y="3430101"/>
            <a:ext cx="633723" cy="63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/>
          <a:srcRect t="34081"/>
          <a:stretch/>
        </p:blipFill>
        <p:spPr>
          <a:xfrm>
            <a:off x="7408036" y="-21623"/>
            <a:ext cx="1752600" cy="1538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32009" y="5081588"/>
            <a:ext cx="2552700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/>
          <a:srcRect l="17555" t="6667" r="15778" b="6000"/>
          <a:stretch/>
        </p:blipFill>
        <p:spPr>
          <a:xfrm>
            <a:off x="-5455" y="4651072"/>
            <a:ext cx="1428750" cy="1871662"/>
          </a:xfrm>
          <a:prstGeom prst="rect">
            <a:avLst/>
          </a:prstGeom>
        </p:spPr>
      </p:pic>
      <p:pic>
        <p:nvPicPr>
          <p:cNvPr id="7" name="Picture 10" descr="http://cliparts.co/cliparts/dT4/o8p/dT4o8pEy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1234">
            <a:off x="7079469" y="3034837"/>
            <a:ext cx="902812" cy="10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/>
          <a:srcRect l="15556" t="5334" r="16445" b="5334"/>
          <a:stretch/>
        </p:blipFill>
        <p:spPr>
          <a:xfrm>
            <a:off x="4358030" y="4522907"/>
            <a:ext cx="1770246" cy="232561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897" y="0"/>
            <a:ext cx="2139228" cy="6000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Mood Board</a:t>
            </a:r>
            <a:endParaRPr lang="en-GB" dirty="0"/>
          </a:p>
        </p:txBody>
      </p:sp>
      <p:pic>
        <p:nvPicPr>
          <p:cNvPr id="24" name="Picture 2" descr="http://typophile.com/files/light_3877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05" y="4118095"/>
            <a:ext cx="288607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Accenture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Bauer, Georg</dc:creator>
  <cp:lastModifiedBy>Bauer, Georg</cp:lastModifiedBy>
  <cp:revision>23</cp:revision>
  <dcterms:created xsi:type="dcterms:W3CDTF">2016-05-02T16:23:57Z</dcterms:created>
  <dcterms:modified xsi:type="dcterms:W3CDTF">2016-06-11T09:40:55Z</dcterms:modified>
</cp:coreProperties>
</file>