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8" autoAdjust="0"/>
    <p:restoredTop sz="94660"/>
  </p:normalViewPr>
  <p:slideViewPr>
    <p:cSldViewPr snapToGrid="0">
      <p:cViewPr varScale="1">
        <p:scale>
          <a:sx n="67" d="100"/>
          <a:sy n="67" d="100"/>
        </p:scale>
        <p:origin x="4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7ECD-D2C4-48C5-82DC-3093295574B9}" type="datetimeFigureOut">
              <a:rPr lang="en-GB" smtClean="0"/>
              <a:t>11/06/2016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F98F-99D4-4DE8-A03D-24411FC49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713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7ECD-D2C4-48C5-82DC-3093295574B9}" type="datetimeFigureOut">
              <a:rPr lang="en-GB" smtClean="0"/>
              <a:t>11/06/2016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F98F-99D4-4DE8-A03D-24411FC49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407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7ECD-D2C4-48C5-82DC-3093295574B9}" type="datetimeFigureOut">
              <a:rPr lang="en-GB" smtClean="0"/>
              <a:t>11/06/2016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F98F-99D4-4DE8-A03D-24411FC49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771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7ECD-D2C4-48C5-82DC-3093295574B9}" type="datetimeFigureOut">
              <a:rPr lang="en-GB" smtClean="0"/>
              <a:t>11/06/2016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F98F-99D4-4DE8-A03D-24411FC49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51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7ECD-D2C4-48C5-82DC-3093295574B9}" type="datetimeFigureOut">
              <a:rPr lang="en-GB" smtClean="0"/>
              <a:t>11/06/2016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F98F-99D4-4DE8-A03D-24411FC49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454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7ECD-D2C4-48C5-82DC-3093295574B9}" type="datetimeFigureOut">
              <a:rPr lang="en-GB" smtClean="0"/>
              <a:t>11/06/2016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F98F-99D4-4DE8-A03D-24411FC49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981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7ECD-D2C4-48C5-82DC-3093295574B9}" type="datetimeFigureOut">
              <a:rPr lang="en-GB" smtClean="0"/>
              <a:t>11/06/2016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F98F-99D4-4DE8-A03D-24411FC49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86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7ECD-D2C4-48C5-82DC-3093295574B9}" type="datetimeFigureOut">
              <a:rPr lang="en-GB" smtClean="0"/>
              <a:t>11/06/2016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F98F-99D4-4DE8-A03D-24411FC49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67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7ECD-D2C4-48C5-82DC-3093295574B9}" type="datetimeFigureOut">
              <a:rPr lang="en-GB" smtClean="0"/>
              <a:t>11/06/2016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F98F-99D4-4DE8-A03D-24411FC49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596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7ECD-D2C4-48C5-82DC-3093295574B9}" type="datetimeFigureOut">
              <a:rPr lang="en-GB" smtClean="0"/>
              <a:t>11/06/2016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F98F-99D4-4DE8-A03D-24411FC49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224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7ECD-D2C4-48C5-82DC-3093295574B9}" type="datetimeFigureOut">
              <a:rPr lang="en-GB" smtClean="0"/>
              <a:t>11/06/2016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F98F-99D4-4DE8-A03D-24411FC49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131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D7ECD-D2C4-48C5-82DC-3093295574B9}" type="datetimeFigureOut">
              <a:rPr lang="en-GB" smtClean="0"/>
              <a:t>11/06/2016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EF98F-99D4-4DE8-A03D-24411FC49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75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1" t="24167" r="36979"/>
          <a:stretch/>
        </p:blipFill>
        <p:spPr>
          <a:xfrm>
            <a:off x="228600" y="285751"/>
            <a:ext cx="2400300" cy="35230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1" t="17084" r="17963" b="8333"/>
          <a:stretch/>
        </p:blipFill>
        <p:spPr>
          <a:xfrm>
            <a:off x="4686259" y="0"/>
            <a:ext cx="2786103" cy="41386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4" t="12500" r="17449"/>
          <a:stretch/>
        </p:blipFill>
        <p:spPr>
          <a:xfrm>
            <a:off x="8958263" y="171449"/>
            <a:ext cx="3039768" cy="3488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7" t="28125" r="25741" b="10208"/>
          <a:stretch/>
        </p:blipFill>
        <p:spPr>
          <a:xfrm>
            <a:off x="7200786" y="2443161"/>
            <a:ext cx="2428875" cy="4229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1" t="20416" r="24532" b="-1668"/>
          <a:stretch/>
        </p:blipFill>
        <p:spPr>
          <a:xfrm>
            <a:off x="2471660" y="2886077"/>
            <a:ext cx="2943297" cy="39719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43155" y="171449"/>
            <a:ext cx="1728788" cy="76500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What we look like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97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3105</TotalTime>
  <Words>4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Accenture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Bauer, Georg</dc:creator>
  <cp:lastModifiedBy>Bauer, Georg</cp:lastModifiedBy>
  <cp:revision>23</cp:revision>
  <dcterms:created xsi:type="dcterms:W3CDTF">2016-05-02T16:23:57Z</dcterms:created>
  <dcterms:modified xsi:type="dcterms:W3CDTF">2016-06-11T09:41:42Z</dcterms:modified>
</cp:coreProperties>
</file>