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67" d="100"/>
          <a:sy n="67" d="100"/>
        </p:scale>
        <p:origin x="4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71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40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77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51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5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98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860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67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596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224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131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D7ECD-D2C4-48C5-82DC-3093295574B9}" type="datetimeFigureOut">
              <a:rPr lang="en-GB" smtClean="0"/>
              <a:t>11/06/2016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EF98F-99D4-4DE8-A03D-24411FC498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75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432000" y="1539000"/>
            <a:ext cx="5328000" cy="3780000"/>
            <a:chOff x="492285" y="1539000"/>
            <a:chExt cx="5328000" cy="3780000"/>
          </a:xfrm>
        </p:grpSpPr>
        <p:sp>
          <p:nvSpPr>
            <p:cNvPr id="4" name="Rectangle 3"/>
            <p:cNvSpPr/>
            <p:nvPr/>
          </p:nvSpPr>
          <p:spPr>
            <a:xfrm>
              <a:off x="492285" y="1539000"/>
              <a:ext cx="5328000" cy="3780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94717" y="1539000"/>
              <a:ext cx="4778477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r"/>
              <a:r>
                <a:rPr lang="en-US" sz="4000" b="0" cap="none" spc="300" dirty="0" smtClean="0">
                  <a:ln w="0"/>
                  <a:solidFill>
                    <a:schemeClr val="bg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roadway" panose="04040905080B02020502" pitchFamily="82" charset="0"/>
                </a:rPr>
                <a:t>APERITIV</a:t>
              </a:r>
              <a:r>
                <a:rPr lang="en-US" sz="4000" spc="300" dirty="0" smtClean="0">
                  <a:ln w="0"/>
                  <a:solidFill>
                    <a:schemeClr val="bg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roadway" panose="04040905080B02020502" pitchFamily="82" charset="0"/>
                </a:rPr>
                <a:t>I</a:t>
              </a:r>
            </a:p>
            <a:p>
              <a:pPr algn="r"/>
              <a:r>
                <a:rPr lang="en-US" sz="4000" spc="300" dirty="0" smtClean="0">
                  <a:ln w="0"/>
                  <a:solidFill>
                    <a:schemeClr val="bg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roadway" panose="04040905080B02020502" pitchFamily="82" charset="0"/>
                </a:rPr>
                <a:t>ASOLO</a:t>
              </a:r>
              <a:endParaRPr lang="en-US" sz="4000" b="0" cap="none" spc="300" dirty="0">
                <a:ln w="0"/>
                <a:solidFill>
                  <a:schemeClr val="bg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adway" panose="04040905080B02020502" pitchFamily="82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825656" y="4703446"/>
              <a:ext cx="2947538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r"/>
              <a:r>
                <a:rPr lang="en-US" sz="1400" spc="3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pperplate Gothic Bold" panose="020E0705020206020404" pitchFamily="34" charset="0"/>
                </a:rPr>
                <a:t>Friday 8</a:t>
              </a:r>
              <a:r>
                <a:rPr lang="en-US" sz="1400" spc="300" baseline="30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pperplate Gothic Bold" panose="020E0705020206020404" pitchFamily="34" charset="0"/>
                </a:rPr>
                <a:t>th</a:t>
              </a:r>
              <a:r>
                <a:rPr lang="en-US" sz="1400" spc="3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pperplate Gothic Bold" panose="020E0705020206020404" pitchFamily="34" charset="0"/>
                </a:rPr>
                <a:t> Sept 2017</a:t>
              </a:r>
              <a:endParaRPr lang="en-US" sz="1400" b="0" cap="none" spc="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pperplate Gothic Bold" panose="020E07050202060204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445360" y="4980446"/>
              <a:ext cx="3327834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r"/>
              <a:r>
                <a:rPr lang="en-US" sz="1600" spc="18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rowallia New" panose="020B0604020202020204" pitchFamily="34" charset="-34"/>
                  <a:cs typeface="Browallia New" panose="020B0604020202020204" pitchFamily="34" charset="-34"/>
                </a:rPr>
                <a:t>Castello </a:t>
              </a:r>
              <a:r>
                <a:rPr lang="en-US" sz="1600" spc="18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rowallia New" panose="020B0604020202020204" pitchFamily="34" charset="-34"/>
                  <a:cs typeface="Browallia New" panose="020B0604020202020204" pitchFamily="34" charset="-34"/>
                </a:rPr>
                <a:t>della</a:t>
              </a:r>
              <a:r>
                <a:rPr lang="en-US" sz="1600" spc="18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rowallia New" panose="020B0604020202020204" pitchFamily="34" charset="-34"/>
                  <a:cs typeface="Browallia New" panose="020B0604020202020204" pitchFamily="34" charset="-34"/>
                </a:rPr>
                <a:t> Regina </a:t>
              </a:r>
              <a:r>
                <a:rPr lang="en-US" sz="1600" spc="180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rowallia New" panose="020B0604020202020204" pitchFamily="34" charset="-34"/>
                  <a:cs typeface="Browallia New" panose="020B0604020202020204" pitchFamily="34" charset="-34"/>
                </a:rPr>
                <a:t>Cornaro</a:t>
              </a:r>
              <a:r>
                <a:rPr lang="en-US" sz="1600" spc="18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rowallia New" panose="020B0604020202020204" pitchFamily="34" charset="-34"/>
                  <a:cs typeface="Browallia New" panose="020B0604020202020204" pitchFamily="34" charset="-34"/>
                </a:rPr>
                <a:t>, </a:t>
              </a:r>
              <a:r>
                <a:rPr lang="en-US" sz="1600" spc="180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Browallia New" panose="020B0604020202020204" pitchFamily="34" charset="-34"/>
                  <a:cs typeface="Browallia New" panose="020B0604020202020204" pitchFamily="34" charset="-34"/>
                </a:rPr>
                <a:t>Asolo</a:t>
              </a:r>
              <a:endParaRPr lang="en-US" sz="1600" b="0" cap="none" spc="18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0" y="0"/>
            <a:ext cx="1728788" cy="765008"/>
          </a:xfrm>
          <a:prstGeom prst="rect">
            <a:avLst/>
          </a:prstGeom>
          <a:solidFill>
            <a:schemeClr val="accent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Test to include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58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3106</TotalTime>
  <Words>15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Broadway</vt:lpstr>
      <vt:lpstr>Browallia New</vt:lpstr>
      <vt:lpstr>Calibri</vt:lpstr>
      <vt:lpstr>Calibri Light</vt:lpstr>
      <vt:lpstr>Copperplate Gothic Bold</vt:lpstr>
      <vt:lpstr>Office Theme</vt:lpstr>
      <vt:lpstr>PowerPoint Presentation</vt:lpstr>
    </vt:vector>
  </TitlesOfParts>
  <Company>Accenture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Bauer, Georg</dc:creator>
  <cp:lastModifiedBy>Bauer, Georg</cp:lastModifiedBy>
  <cp:revision>23</cp:revision>
  <dcterms:created xsi:type="dcterms:W3CDTF">2016-05-02T16:23:57Z</dcterms:created>
  <dcterms:modified xsi:type="dcterms:W3CDTF">2016-06-11T09:42:17Z</dcterms:modified>
</cp:coreProperties>
</file>