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261" r:id="rId2"/>
    <p:sldId id="347" r:id="rId3"/>
    <p:sldId id="34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Boucher, Simon (Faction A)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C9"/>
    <a:srgbClr val="DEEDD3"/>
    <a:srgbClr val="D1E17D"/>
    <a:srgbClr val="EAEAEA"/>
    <a:srgbClr val="ED81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852" autoAdjust="0"/>
  </p:normalViewPr>
  <p:slideViewPr>
    <p:cSldViewPr snapToGrid="0">
      <p:cViewPr varScale="1">
        <p:scale>
          <a:sx n="64" d="100"/>
          <a:sy n="64" d="100"/>
        </p:scale>
        <p:origin x="72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87BD-041C-4C7D-A31D-4D44F82D0852}" type="datetimeFigureOut">
              <a:rPr lang="fr-CA" smtClean="0"/>
              <a:t>2016-06-10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D828D-72D4-4AAF-A470-D169282119F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153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828D-72D4-4AAF-A470-D169282119F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716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828D-72D4-4AAF-A470-D169282119F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157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Défa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85850"/>
            <a:ext cx="12195111" cy="57721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Architecture de solu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057" y="1088572"/>
            <a:ext cx="12279086" cy="579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9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Conception de Solu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3" y="1103086"/>
            <a:ext cx="12264572" cy="5776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Tableau de B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088571"/>
            <a:ext cx="12264572" cy="579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1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Rapports et Analytiqu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15" y="1103086"/>
            <a:ext cx="12206515" cy="57621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1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Intégration de donné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103086"/>
            <a:ext cx="12235543" cy="57766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Installation et Configu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3" y="1117600"/>
            <a:ext cx="12264572" cy="57476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Migration de solutions B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30" y="1088572"/>
            <a:ext cx="12250059" cy="579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Gestion de projets ag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3" y="1103087"/>
            <a:ext cx="12250058" cy="579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Support B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103086"/>
            <a:ext cx="12235543" cy="57476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Formation B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3" y="1088572"/>
            <a:ext cx="12264572" cy="579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7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-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07503"/>
            <a:ext cx="10515600" cy="446946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2053"/>
            <a:ext cx="812452" cy="8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O - Mobilit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088572"/>
            <a:ext cx="12221030" cy="579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O - Tableau de Bo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103086"/>
            <a:ext cx="12235543" cy="57621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7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O - Rapports et Analytiqu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103086"/>
            <a:ext cx="12221030" cy="5762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4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O - Exploration de donné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15" y="1117600"/>
            <a:ext cx="12206515" cy="5762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O - Intégration de donné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15" y="1117600"/>
            <a:ext cx="12206515" cy="5762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8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BO - H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103086"/>
            <a:ext cx="12221029" cy="5776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4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1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727201"/>
            <a:ext cx="4991100" cy="203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727201"/>
            <a:ext cx="4991100" cy="203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838200" y="3992563"/>
            <a:ext cx="4991100" cy="203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14"/>
          </p:nvPr>
        </p:nvSpPr>
        <p:spPr>
          <a:xfrm>
            <a:off x="6172200" y="3992563"/>
            <a:ext cx="4991100" cy="203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19800" y="1727200"/>
            <a:ext cx="0" cy="440690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673100" y="3886200"/>
            <a:ext cx="106426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9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8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-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26194"/>
            <a:ext cx="10515600" cy="40507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404"/>
            <a:ext cx="12193200" cy="6158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2053"/>
            <a:ext cx="812452" cy="8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8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2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0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0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24" y="1783080"/>
            <a:ext cx="11582400" cy="4754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9823" y="1234440"/>
            <a:ext cx="11582400" cy="41148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4FA8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STRICTLY PRIVATE AND CONFIDENTIAL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0640484" y="6629400"/>
            <a:ext cx="609600" cy="228600"/>
          </a:xfrm>
        </p:spPr>
        <p:txBody>
          <a:bodyPr/>
          <a:lstStyle>
            <a:lvl1pPr>
              <a:defRPr lang="en-US"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1C0F69-2687-4550-92C3-4C723A3339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92629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28588"/>
            <a:ext cx="12192000" cy="603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Perception Cli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057" y="1103086"/>
            <a:ext cx="12308114" cy="5762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Analyse Mété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9" y="1103086"/>
            <a:ext cx="12235543" cy="5776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Plan Stratégiq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3" y="1103086"/>
            <a:ext cx="12264572" cy="57621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Audit et Diagnost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057" y="1103086"/>
            <a:ext cx="12293600" cy="5791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Implantation agile en B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056" y="1103086"/>
            <a:ext cx="12279086" cy="5776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3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- Modélisation de donné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028" y="1088571"/>
            <a:ext cx="12250058" cy="5805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214" y="2263311"/>
            <a:ext cx="9144000" cy="962705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299" y="3477249"/>
            <a:ext cx="9726385" cy="962705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53432"/>
            <a:ext cx="12192000" cy="6157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38" y="131479"/>
            <a:ext cx="34578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47461" y="-2255"/>
            <a:ext cx="9506339" cy="103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445079"/>
            <a:ext cx="10515600" cy="4731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EBAC55C5-236F-4329-9618-0B45C5339159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2016-06-10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27EB27E-54E3-491C-8A5F-11D5DE65DE0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1045268"/>
            <a:ext cx="12192000" cy="6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67" r:id="rId26"/>
    <p:sldLayoutId id="2147483668" r:id="rId27"/>
    <p:sldLayoutId id="2147483696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97" r:id="rId36"/>
    <p:sldLayoutId id="2147483698" r:id="rId3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Font typeface="Lato" panose="020F0502020204030203" pitchFamily="34" charset="0"/>
        <a:buChar char="›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1E17D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77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/>
              <a:t>agileDSS</a:t>
            </a:r>
            <a:r>
              <a:rPr lang="fr-FR" dirty="0" smtClean="0"/>
              <a:t> at a </a:t>
            </a:r>
            <a:r>
              <a:rPr lang="fr-FR" dirty="0" err="1" smtClean="0"/>
              <a:t>glance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As an </a:t>
            </a:r>
            <a:r>
              <a:rPr lang="en-US" dirty="0"/>
              <a:t>excellence center in </a:t>
            </a:r>
            <a:r>
              <a:rPr lang="en-US" b="1" dirty="0"/>
              <a:t>Business &amp; Data Intelligence</a:t>
            </a:r>
            <a:r>
              <a:rPr lang="en-US" dirty="0"/>
              <a:t>, </a:t>
            </a:r>
            <a:r>
              <a:rPr lang="en-US" dirty="0" err="1"/>
              <a:t>agileDSS</a:t>
            </a:r>
            <a:r>
              <a:rPr lang="en-US" dirty="0"/>
              <a:t> help organization to become </a:t>
            </a:r>
            <a:r>
              <a:rPr lang="en-US" dirty="0" smtClean="0"/>
              <a:t>« </a:t>
            </a:r>
            <a:r>
              <a:rPr lang="en-US" b="1" dirty="0" smtClean="0"/>
              <a:t>Data Driven</a:t>
            </a:r>
            <a:r>
              <a:rPr lang="en-US" dirty="0" smtClean="0"/>
              <a:t> »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3891" y="5514913"/>
            <a:ext cx="3293546" cy="5061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Lato" panose="020F0502020204030203" pitchFamily="34" charset="0"/>
              </a:rPr>
              <a:t>Technology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090" y="2904649"/>
            <a:ext cx="1854090" cy="18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Strategy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1826" y="2894508"/>
            <a:ext cx="1854090" cy="1853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Integration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0691" y="2894508"/>
            <a:ext cx="1854090" cy="1853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Governance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6290" y="2894508"/>
            <a:ext cx="1854090" cy="1853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44000" rIns="0" bIns="144000" rtlCol="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Transformation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3891" y="4879174"/>
            <a:ext cx="10276489" cy="5061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 anchorCtr="0">
            <a:noAutofit/>
          </a:bodyPr>
          <a:lstStyle>
            <a:defPPr>
              <a:defRPr lang="fr-FR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Lato" panose="020F0502020204030203" pitchFamily="34" charset="0"/>
              </a:rPr>
              <a:t>Delivery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42901" y="5516040"/>
            <a:ext cx="3187479" cy="5061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Lato" panose="020F0502020204030203" pitchFamily="34" charset="0"/>
              </a:rPr>
              <a:t>Organization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8562" y="2894508"/>
            <a:ext cx="1854090" cy="1853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Architecture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8395" y="5514914"/>
            <a:ext cx="3293547" cy="5061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Lato" panose="020F0502020204030203" pitchFamily="34" charset="0"/>
              </a:rPr>
              <a:t>Process</a:t>
            </a:r>
            <a:endParaRPr lang="en-US" sz="20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fr-CA" dirty="0" err="1" smtClean="0"/>
              <a:t>Repositioning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200" dirty="0" smtClean="0"/>
              <a:t>A double </a:t>
            </a:r>
            <a:r>
              <a:rPr lang="fr-CA" sz="2200" dirty="0" err="1" smtClean="0"/>
              <a:t>upskilling</a:t>
            </a:r>
            <a:endParaRPr lang="fr-C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3" y="1917090"/>
            <a:ext cx="9985864" cy="42772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338084" y="1882906"/>
            <a:ext cx="2323340" cy="976406"/>
          </a:xfrm>
        </p:spPr>
        <p:txBody>
          <a:bodyPr>
            <a:noAutofit/>
          </a:bodyPr>
          <a:lstStyle/>
          <a:p>
            <a:pPr marL="0" indent="0" algn="ctr">
              <a:buClr>
                <a:srgbClr val="D1E17D"/>
              </a:buClr>
              <a:buNone/>
            </a:pPr>
            <a:r>
              <a:rPr lang="fr-FR" sz="1600" b="1" dirty="0" smtClean="0"/>
              <a:t>Axe intégration</a:t>
            </a:r>
          </a:p>
          <a:p>
            <a:pPr marL="0" indent="0" algn="ctr">
              <a:buClr>
                <a:srgbClr val="D1E17D"/>
              </a:buClr>
              <a:buNone/>
            </a:pPr>
            <a:r>
              <a:rPr lang="fr-FR" sz="1600" i="1" dirty="0" smtClean="0"/>
              <a:t>Hard </a:t>
            </a:r>
            <a:r>
              <a:rPr lang="fr-FR" sz="1600" i="1" dirty="0" err="1" smtClean="0"/>
              <a:t>skills</a:t>
            </a:r>
            <a:endParaRPr lang="fr-FR" sz="1600" i="1" dirty="0" smtClean="0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340141" y="4206584"/>
            <a:ext cx="2323340" cy="456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ato" panose="020F0502020204030203" pitchFamily="34" charset="0"/>
              <a:buChar char="›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1E17D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1E17D"/>
              </a:buClr>
              <a:buNone/>
            </a:pPr>
            <a:r>
              <a:rPr lang="fr-FR" sz="1600" b="1" dirty="0"/>
              <a:t>Axe </a:t>
            </a:r>
            <a:r>
              <a:rPr lang="fr-FR" sz="1600" b="1" dirty="0" smtClean="0"/>
              <a:t>conceptualisation</a:t>
            </a:r>
            <a:endParaRPr lang="fr-FR" sz="1600" b="1" dirty="0"/>
          </a:p>
          <a:p>
            <a:pPr marL="0" indent="0" algn="ctr">
              <a:buClr>
                <a:srgbClr val="D1E17D"/>
              </a:buClr>
              <a:buFont typeface="Lato" panose="020F0502020204030203" pitchFamily="34" charset="0"/>
              <a:buNone/>
            </a:pPr>
            <a:r>
              <a:rPr lang="fr-FR" sz="1600" i="1" dirty="0" smtClean="0"/>
              <a:t>Soft </a:t>
            </a:r>
            <a:r>
              <a:rPr lang="fr-FR" sz="1600" i="1" dirty="0" err="1" smtClean="0"/>
              <a:t>skills</a:t>
            </a:r>
            <a:endParaRPr lang="fr-FR" sz="1600" i="1" dirty="0" smtClean="0"/>
          </a:p>
        </p:txBody>
      </p:sp>
      <p:cxnSp>
        <p:nvCxnSpPr>
          <p:cNvPr id="9" name="Curved Connector 8"/>
          <p:cNvCxnSpPr>
            <a:endCxn id="7" idx="0"/>
          </p:cNvCxnSpPr>
          <p:nvPr/>
        </p:nvCxnSpPr>
        <p:spPr>
          <a:xfrm>
            <a:off x="9510620" y="3629493"/>
            <a:ext cx="991191" cy="577091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endCxn id="6" idx="2"/>
          </p:cNvCxnSpPr>
          <p:nvPr/>
        </p:nvCxnSpPr>
        <p:spPr>
          <a:xfrm flipV="1">
            <a:off x="9510620" y="2859312"/>
            <a:ext cx="989134" cy="37086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16981</TotalTime>
  <Words>40</Words>
  <Application>Microsoft Office PowerPoint</Application>
  <PresentationFormat>Widescreen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Lato</vt:lpstr>
      <vt:lpstr>Lato Black</vt:lpstr>
      <vt:lpstr>Lato Light</vt:lpstr>
      <vt:lpstr>Wingdings</vt:lpstr>
      <vt:lpstr>1_Thème Office</vt:lpstr>
      <vt:lpstr>PowerPoint Presentation</vt:lpstr>
      <vt:lpstr>agileDSS at a glance</vt:lpstr>
      <vt:lpstr>Repositioning A double upskilling</vt:lpstr>
    </vt:vector>
  </TitlesOfParts>
  <Company>agileDSS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Robidoux</dc:creator>
  <cp:lastModifiedBy>Julien Lemaitre</cp:lastModifiedBy>
  <cp:revision>1738</cp:revision>
  <dcterms:created xsi:type="dcterms:W3CDTF">2013-04-10T17:59:00Z</dcterms:created>
  <dcterms:modified xsi:type="dcterms:W3CDTF">2016-06-11T02:05:58Z</dcterms:modified>
</cp:coreProperties>
</file>