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2" r:id="rId4"/>
    <p:sldId id="265" r:id="rId5"/>
    <p:sldId id="261" r:id="rId6"/>
    <p:sldId id="263" r:id="rId7"/>
    <p:sldId id="264" r:id="rId8"/>
    <p:sldId id="260" r:id="rId9"/>
    <p:sldId id="25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84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636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97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3460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693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0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628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4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852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848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75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82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177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70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118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211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032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4941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7838207-CF11-4BF3-A764-3243A2DA3B26}" type="datetimeFigureOut">
              <a:rPr lang="en-CA" smtClean="0"/>
              <a:t>28/04/2016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3CE0F93-2737-451B-B1AD-E20319D9CA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230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751012" y="711201"/>
            <a:ext cx="8676222" cy="2844800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Dr. Brian Kucey</a:t>
            </a:r>
            <a:b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Registered Prosthodontist</a:t>
            </a:r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	</a:t>
            </a:r>
            <a:endParaRPr lang="en-CA" sz="8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751012" y="4699000"/>
            <a:ext cx="8676222" cy="1333500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Smile Gallery</a:t>
            </a:r>
            <a:endParaRPr lang="en-CA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1197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0"/>
            <a:ext cx="10263187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Aharoni" panose="02010803020104030203" pitchFamily="2" charset="-79"/>
                <a:cs typeface="Aharoni" panose="02010803020104030203" pitchFamily="2" charset="-79"/>
              </a:rPr>
              <a:t>What’s a Prosthodontist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CA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5200" dirty="0">
                <a:latin typeface="Aharoni" panose="02010803020104030203" pitchFamily="2" charset="-79"/>
                <a:cs typeface="Aharoni" panose="02010803020104030203" pitchFamily="2" charset="-79"/>
              </a:rPr>
              <a:t>A Dentist that is a Registered Specialist in the replacement and/or restoration of teeth.</a:t>
            </a:r>
          </a:p>
          <a:p>
            <a:pPr marL="0" indent="0" algn="ctr">
              <a:buNone/>
            </a:pPr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It’s what we do. All day. Every day. </a:t>
            </a:r>
          </a:p>
        </p:txBody>
      </p:sp>
    </p:spTree>
    <p:extLst>
      <p:ext uri="{BB962C8B-B14F-4D97-AF65-F5344CB8AC3E}">
        <p14:creationId xmlns:p14="http://schemas.microsoft.com/office/powerpoint/2010/main" val="253706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19062"/>
            <a:ext cx="9905998" cy="990601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Upper Veneers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67" y="899509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6938" r="12740" b="24744"/>
          <a:stretch/>
        </p:blipFill>
        <p:spPr>
          <a:xfrm>
            <a:off x="1061976" y="4305300"/>
            <a:ext cx="4412309" cy="216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881" y="899509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0" t="7788" r="6489" b="9471"/>
          <a:stretch/>
        </p:blipFill>
        <p:spPr>
          <a:xfrm>
            <a:off x="6909163" y="4305300"/>
            <a:ext cx="4007711" cy="2160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628" r="3389" b="7438"/>
          <a:stretch/>
        </p:blipFill>
        <p:spPr>
          <a:xfrm>
            <a:off x="7269542" y="1658257"/>
            <a:ext cx="3286954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98" y="1658257"/>
            <a:ext cx="3226667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3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61524"/>
            <a:ext cx="9905998" cy="1160348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Dental implants and crowns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9837" y="1202160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1555" y="1321872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16" y="1898134"/>
            <a:ext cx="3122758" cy="216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" t="10565" r="5028" b="8884"/>
          <a:stretch/>
        </p:blipFill>
        <p:spPr>
          <a:xfrm>
            <a:off x="6629462" y="4419598"/>
            <a:ext cx="4288465" cy="2160000"/>
          </a:xfrm>
          <a:prstGeom prst="rect">
            <a:avLst/>
          </a:prstGeom>
        </p:spPr>
      </p:pic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r="8917" b="5026"/>
          <a:stretch/>
        </p:blipFill>
        <p:spPr>
          <a:xfrm>
            <a:off x="1917699" y="1898135"/>
            <a:ext cx="2856714" cy="2160000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5116" r="4756" b="11241"/>
          <a:stretch/>
        </p:blipFill>
        <p:spPr>
          <a:xfrm>
            <a:off x="1255580" y="4419598"/>
            <a:ext cx="441744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13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18534"/>
            <a:ext cx="9905998" cy="1066800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Full mouth rehabilitation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5" y="944110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944110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15489" r="1338" b="6967"/>
          <a:stretch/>
        </p:blipFill>
        <p:spPr>
          <a:xfrm>
            <a:off x="6763784" y="4310742"/>
            <a:ext cx="3962977" cy="2160000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t="33811" r="28999" b="24534"/>
          <a:stretch/>
        </p:blipFill>
        <p:spPr>
          <a:xfrm>
            <a:off x="1392189" y="4310742"/>
            <a:ext cx="4087381" cy="2160000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/>
          <a:stretch/>
        </p:blipFill>
        <p:spPr>
          <a:xfrm>
            <a:off x="7064317" y="1638225"/>
            <a:ext cx="3361909" cy="21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6" t="52472" r="19531" b="21811"/>
          <a:stretch/>
        </p:blipFill>
        <p:spPr>
          <a:xfrm>
            <a:off x="1828021" y="1638225"/>
            <a:ext cx="350358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1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75188"/>
            <a:ext cx="9905998" cy="75942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Full Mouth Rehabilitation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8624" y="934610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924" y="934610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731" y="4227692"/>
            <a:ext cx="3226666" cy="2160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980"/>
          <a:stretch/>
        </p:blipFill>
        <p:spPr>
          <a:xfrm>
            <a:off x="1426839" y="4227692"/>
            <a:ext cx="3492500" cy="216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7" t="52229" r="15000" b="18920"/>
          <a:stretch/>
        </p:blipFill>
        <p:spPr>
          <a:xfrm>
            <a:off x="7206427" y="1694032"/>
            <a:ext cx="3603274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47963" r="14179" b="23704"/>
          <a:stretch/>
        </p:blipFill>
        <p:spPr>
          <a:xfrm>
            <a:off x="1443677" y="1694032"/>
            <a:ext cx="345882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69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61519"/>
            <a:ext cx="9905998" cy="825000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Full mouth rehabilitation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5271" y="820783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0196" y="886519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t="45556" r="14391" b="25370"/>
          <a:stretch/>
        </p:blipFill>
        <p:spPr>
          <a:xfrm>
            <a:off x="1902475" y="1711519"/>
            <a:ext cx="3494522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04"/>
                    </a14:imgEffect>
                    <a14:imgEffect>
                      <a14:saturation sat="1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38" t="40067" r="15345" b="29059"/>
          <a:stretch/>
        </p:blipFill>
        <p:spPr>
          <a:xfrm>
            <a:off x="7222892" y="1711519"/>
            <a:ext cx="3211824" cy="2160000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526664" y="4126470"/>
            <a:ext cx="4771343" cy="216000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15119" r="5781" b="9430"/>
          <a:stretch/>
        </p:blipFill>
        <p:spPr>
          <a:xfrm>
            <a:off x="1291735" y="4126470"/>
            <a:ext cx="4716002" cy="2160000"/>
          </a:xfrm>
        </p:spPr>
      </p:pic>
    </p:spTree>
    <p:extLst>
      <p:ext uri="{BB962C8B-B14F-4D97-AF65-F5344CB8AC3E}">
        <p14:creationId xmlns:p14="http://schemas.microsoft.com/office/powerpoint/2010/main" val="211735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23190"/>
            <a:ext cx="9905998" cy="1286510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Removable implant supported dentures to fixed implant-supported prostheses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5483" y="1246114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105" r="7266" b="11739"/>
          <a:stretch/>
        </p:blipFill>
        <p:spPr>
          <a:xfrm>
            <a:off x="1965535" y="4413567"/>
            <a:ext cx="3668823" cy="216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384" y="1250347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6346" r="13172" b="3935"/>
          <a:stretch/>
        </p:blipFill>
        <p:spPr>
          <a:xfrm>
            <a:off x="7235666" y="4413567"/>
            <a:ext cx="3193715" cy="2160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104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2" t="1176" r="2706" b="-1176"/>
          <a:stretch/>
        </p:blipFill>
        <p:spPr>
          <a:xfrm>
            <a:off x="7416474" y="1999267"/>
            <a:ext cx="28321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36" y="2005390"/>
            <a:ext cx="264222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10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96" y="177100"/>
            <a:ext cx="10827430" cy="1063171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upper implant-supported fixed prosthesis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776" y="1029508"/>
            <a:ext cx="4588931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before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r="6598" b="14610"/>
          <a:stretch/>
        </p:blipFill>
        <p:spPr>
          <a:xfrm>
            <a:off x="1381348" y="4342495"/>
            <a:ext cx="3517784" cy="216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6872" y="1085273"/>
            <a:ext cx="4604280" cy="576262"/>
          </a:xfrm>
        </p:spPr>
        <p:txBody>
          <a:bodyPr/>
          <a:lstStyle/>
          <a:p>
            <a:pPr algn="ctr"/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after</a:t>
            </a:r>
            <a:endParaRPr lang="en-CA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8933" r="11097" b="16301"/>
          <a:stretch/>
        </p:blipFill>
        <p:spPr>
          <a:xfrm>
            <a:off x="6866612" y="4342495"/>
            <a:ext cx="3484800" cy="216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r="10985"/>
          <a:stretch/>
        </p:blipFill>
        <p:spPr>
          <a:xfrm>
            <a:off x="7250112" y="1894950"/>
            <a:ext cx="2717800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29" y="1894950"/>
            <a:ext cx="254962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891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351</TotalTime>
  <Words>77</Words>
  <Application>Microsoft Office PowerPoint</Application>
  <PresentationFormat>Widescreen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Aharoni</vt:lpstr>
      <vt:lpstr>Arial</vt:lpstr>
      <vt:lpstr>Century Gothic</vt:lpstr>
      <vt:lpstr>Mesh</vt:lpstr>
      <vt:lpstr>Dr. Brian Kucey Registered Prosthodontist </vt:lpstr>
      <vt:lpstr>What’s a Prosthodontist?</vt:lpstr>
      <vt:lpstr>Upper Veneers</vt:lpstr>
      <vt:lpstr>Dental implants and crowns</vt:lpstr>
      <vt:lpstr>Full mouth rehabilitation</vt:lpstr>
      <vt:lpstr>Full Mouth Rehabilitation</vt:lpstr>
      <vt:lpstr>Full mouth rehabilitation</vt:lpstr>
      <vt:lpstr>Removable implant supported dentures to fixed implant-supported prostheses</vt:lpstr>
      <vt:lpstr>upper implant-supported fixed prosthesis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Brian Kucey Smile Gallery</dc:title>
  <dc:creator>Staff</dc:creator>
  <cp:lastModifiedBy>Staff</cp:lastModifiedBy>
  <cp:revision>19</cp:revision>
  <dcterms:created xsi:type="dcterms:W3CDTF">2016-01-28T18:50:08Z</dcterms:created>
  <dcterms:modified xsi:type="dcterms:W3CDTF">2016-04-28T22:32:38Z</dcterms:modified>
</cp:coreProperties>
</file>