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3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CC00"/>
    <a:srgbClr val="FF9600"/>
    <a:srgbClr val="FF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8" d="100"/>
          <a:sy n="108" d="100"/>
        </p:scale>
        <p:origin x="-1008" y="592"/>
      </p:cViewPr>
      <p:guideLst>
        <p:guide orient="horz" pos="1011"/>
        <p:guide pos="26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3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1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3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4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9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7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5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56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1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3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ED6AE-6658-FB44-95C6-33640CB66EA1}" type="datetimeFigureOut">
              <a:rPr lang="en-US" smtClean="0"/>
              <a:t>4/06/16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FA18C-5D27-744B-9CF1-C0743399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1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1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53055" cy="3953055"/>
          </a:xfrm>
          <a:prstGeom prst="rect">
            <a:avLst/>
          </a:prstGeom>
        </p:spPr>
      </p:pic>
      <p:sp>
        <p:nvSpPr>
          <p:cNvPr id="5" name="32-Point Star 4"/>
          <p:cNvSpPr/>
          <p:nvPr/>
        </p:nvSpPr>
        <p:spPr>
          <a:xfrm>
            <a:off x="4683914" y="2198514"/>
            <a:ext cx="3600000" cy="3600000"/>
          </a:xfrm>
          <a:prstGeom prst="star32">
            <a:avLst>
              <a:gd name="adj" fmla="val 4378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90820" y="2515979"/>
            <a:ext cx="2988000" cy="2988000"/>
          </a:xfrm>
          <a:prstGeom prst="ellipse">
            <a:avLst/>
          </a:prstGeom>
          <a:pattFill prst="dkUpDiag">
            <a:fgClr>
              <a:srgbClr val="D9D9D9"/>
            </a:fgClr>
            <a:bgClr>
              <a:schemeClr val="bg1">
                <a:lumMod val="75000"/>
              </a:schemeClr>
            </a:bgClr>
          </a:patt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45534" y="2570699"/>
            <a:ext cx="2880000" cy="2880000"/>
          </a:xfrm>
          <a:prstGeom prst="ellipse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11901" y="2837059"/>
            <a:ext cx="2340000" cy="2340000"/>
          </a:xfrm>
          <a:prstGeom prst="ellipse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Ribbon 8"/>
          <p:cNvSpPr/>
          <p:nvPr/>
        </p:nvSpPr>
        <p:spPr>
          <a:xfrm>
            <a:off x="4109964" y="3686187"/>
            <a:ext cx="4725689" cy="748886"/>
          </a:xfrm>
          <a:prstGeom prst="ribbon">
            <a:avLst>
              <a:gd name="adj1" fmla="val 16667"/>
              <a:gd name="adj2" fmla="val 6739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46826" y="3180731"/>
            <a:ext cx="18415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Lucida Handwriting"/>
                <a:cs typeface="Lucida Handwriting"/>
              </a:rPr>
              <a:t>Fitness</a:t>
            </a:r>
            <a:endParaRPr lang="en-US" sz="3200" b="1" dirty="0">
              <a:latin typeface="Lucida Handwriting"/>
              <a:cs typeface="Lucida Handwriting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52873" y="3730987"/>
            <a:ext cx="2926966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AU" sz="38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harter Black"/>
                <a:cs typeface="Charter Black"/>
              </a:rPr>
              <a:t>RETREATS</a:t>
            </a:r>
            <a:endParaRPr lang="en-AU" sz="38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harter Black"/>
              <a:cs typeface="Charter Blac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83354" y="2626049"/>
            <a:ext cx="2780488" cy="26767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>
                <a:gd name="adj1" fmla="val 11800934"/>
                <a:gd name="adj2" fmla="val 87026"/>
              </a:avLst>
            </a:prstTxWarp>
            <a:spAutoFit/>
          </a:bodyPr>
          <a:lstStyle/>
          <a:p>
            <a:pPr algn="ctr"/>
            <a:r>
              <a:rPr lang="en-AU" sz="800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badi MT Condensed Light"/>
                <a:cs typeface="Abadi MT Condensed Light"/>
              </a:rPr>
              <a:t>     FUNCTIONAL TRAINING  –  ACTIVE FUN  –  MINDFULNESS  -  CLEAN EATING</a:t>
            </a:r>
            <a:endParaRPr lang="en-AU" sz="800" b="1" cap="none" spc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badi MT Condensed Light"/>
              <a:cs typeface="Abadi MT Condensed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61281" y="3540450"/>
            <a:ext cx="2702561" cy="18594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>
                <a:gd name="adj1" fmla="val 2919168"/>
                <a:gd name="adj2" fmla="val 76037"/>
              </a:avLst>
            </a:prstTxWarp>
            <a:spAutoFit/>
          </a:bodyPr>
          <a:lstStyle/>
          <a:p>
            <a:pPr algn="ctr"/>
            <a:r>
              <a:rPr lang="en-AU" sz="5400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AUSTRALIA</a:t>
            </a:r>
            <a:endParaRPr lang="en-AU" sz="5400" b="1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2791" t="29628" r="11847" b="31620"/>
          <a:stretch/>
        </p:blipFill>
        <p:spPr>
          <a:xfrm>
            <a:off x="6035040" y="4475714"/>
            <a:ext cx="975361" cy="527948"/>
          </a:xfrm>
          <a:prstGeom prst="rect">
            <a:avLst/>
          </a:prstGeom>
        </p:spPr>
      </p:pic>
      <p:pic>
        <p:nvPicPr>
          <p:cNvPr id="31" name="Picture 30" descr="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02" y="-3514597"/>
            <a:ext cx="4354196" cy="4322029"/>
          </a:xfrm>
          <a:prstGeom prst="rect">
            <a:avLst/>
          </a:prstGeom>
        </p:spPr>
      </p:pic>
      <p:pic>
        <p:nvPicPr>
          <p:cNvPr id="32" name="Picture 31" descr="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813" y="1865594"/>
            <a:ext cx="4815840" cy="4322029"/>
          </a:xfrm>
          <a:prstGeom prst="rect">
            <a:avLst/>
          </a:prstGeom>
        </p:spPr>
      </p:pic>
      <p:pic>
        <p:nvPicPr>
          <p:cNvPr id="34" name="Picture 33" descr="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14" y="1683133"/>
            <a:ext cx="4354196" cy="4164747"/>
          </a:xfrm>
          <a:prstGeom prst="rect">
            <a:avLst/>
          </a:prstGeom>
        </p:spPr>
      </p:pic>
      <p:pic>
        <p:nvPicPr>
          <p:cNvPr id="33" name="Picture 32" descr="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25" y="2022875"/>
            <a:ext cx="4393957" cy="4164748"/>
          </a:xfrm>
          <a:prstGeom prst="rect">
            <a:avLst/>
          </a:prstGeom>
        </p:spPr>
      </p:pic>
      <p:pic>
        <p:nvPicPr>
          <p:cNvPr id="35" name="Picture 34" descr="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25" y="2175275"/>
            <a:ext cx="4393957" cy="4164748"/>
          </a:xfrm>
          <a:prstGeom prst="rect">
            <a:avLst/>
          </a:prstGeom>
        </p:spPr>
      </p:pic>
      <p:pic>
        <p:nvPicPr>
          <p:cNvPr id="36" name="Picture 35" descr="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25" y="2327675"/>
            <a:ext cx="4393957" cy="4164748"/>
          </a:xfrm>
          <a:prstGeom prst="rect">
            <a:avLst/>
          </a:prstGeom>
        </p:spPr>
      </p:pic>
      <p:pic>
        <p:nvPicPr>
          <p:cNvPr id="37" name="Picture 36" descr="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14" y="1835533"/>
            <a:ext cx="4354196" cy="4164747"/>
          </a:xfrm>
          <a:prstGeom prst="rect">
            <a:avLst/>
          </a:prstGeom>
        </p:spPr>
      </p:pic>
      <p:pic>
        <p:nvPicPr>
          <p:cNvPr id="38" name="Picture 37" descr="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14" y="1987933"/>
            <a:ext cx="4354196" cy="41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5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14</Words>
  <Application>Microsoft Macintosh PowerPoint</Application>
  <PresentationFormat>On-screen Show (4:3)</PresentationFormat>
  <Paragraphs>4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Green</dc:creator>
  <cp:lastModifiedBy>Liz Green</cp:lastModifiedBy>
  <cp:revision>12</cp:revision>
  <dcterms:created xsi:type="dcterms:W3CDTF">2016-06-04T12:55:13Z</dcterms:created>
  <dcterms:modified xsi:type="dcterms:W3CDTF">2016-06-04T15:11:53Z</dcterms:modified>
</cp:coreProperties>
</file>