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8" r:id="rId3"/>
    <p:sldId id="269" r:id="rId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43" autoAdjust="0"/>
  </p:normalViewPr>
  <p:slideViewPr>
    <p:cSldViewPr>
      <p:cViewPr>
        <p:scale>
          <a:sx n="99" d="100"/>
          <a:sy n="99" d="100"/>
        </p:scale>
        <p:origin x="-534" y="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1B252-95EB-4996-A905-29A4B15D414B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E1AFE-F180-4289-8139-8269E2A3283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366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DE1AFE-F180-4289-8139-8269E2A32836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1542029" y="811439"/>
            <a:ext cx="2227055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Lorem Ipsum is simply dummy text</a:t>
            </a:r>
            <a:endParaRPr dirty="0"/>
          </a:p>
        </p:txBody>
      </p:sp>
      <p:grpSp>
        <p:nvGrpSpPr>
          <p:cNvPr id="3" name="Группа 8"/>
          <p:cNvGrpSpPr/>
          <p:nvPr userDrawn="1"/>
        </p:nvGrpSpPr>
        <p:grpSpPr>
          <a:xfrm>
            <a:off x="722" y="953757"/>
            <a:ext cx="1221703" cy="295297"/>
            <a:chOff x="1588" y="2097088"/>
            <a:chExt cx="2686050" cy="649288"/>
          </a:xfrm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2160588" y="2468563"/>
              <a:ext cx="342900" cy="277813"/>
            </a:xfrm>
            <a:custGeom>
              <a:avLst/>
              <a:gdLst>
                <a:gd name="T0" fmla="*/ 113 w 131"/>
                <a:gd name="T1" fmla="*/ 106 h 106"/>
                <a:gd name="T2" fmla="*/ 116 w 131"/>
                <a:gd name="T3" fmla="*/ 96 h 106"/>
                <a:gd name="T4" fmla="*/ 131 w 131"/>
                <a:gd name="T5" fmla="*/ 85 h 106"/>
                <a:gd name="T6" fmla="*/ 131 w 131"/>
                <a:gd name="T7" fmla="*/ 47 h 106"/>
                <a:gd name="T8" fmla="*/ 121 w 131"/>
                <a:gd name="T9" fmla="*/ 44 h 106"/>
                <a:gd name="T10" fmla="*/ 111 w 131"/>
                <a:gd name="T11" fmla="*/ 17 h 106"/>
                <a:gd name="T12" fmla="*/ 82 w 131"/>
                <a:gd name="T13" fmla="*/ 0 h 106"/>
                <a:gd name="T14" fmla="*/ 54 w 131"/>
                <a:gd name="T15" fmla="*/ 5 h 106"/>
                <a:gd name="T16" fmla="*/ 48 w 131"/>
                <a:gd name="T17" fmla="*/ 0 h 106"/>
                <a:gd name="T18" fmla="*/ 17 w 131"/>
                <a:gd name="T19" fmla="*/ 19 h 106"/>
                <a:gd name="T20" fmla="*/ 15 w 131"/>
                <a:gd name="T21" fmla="*/ 37 h 106"/>
                <a:gd name="T22" fmla="*/ 0 w 131"/>
                <a:gd name="T23" fmla="*/ 48 h 106"/>
                <a:gd name="T24" fmla="*/ 0 w 131"/>
                <a:gd name="T25" fmla="*/ 84 h 106"/>
                <a:gd name="T26" fmla="*/ 6 w 131"/>
                <a:gd name="T27" fmla="*/ 87 h 106"/>
                <a:gd name="T28" fmla="*/ 17 w 131"/>
                <a:gd name="T29" fmla="*/ 106 h 106"/>
                <a:gd name="T30" fmla="*/ 113 w 131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106">
                  <a:moveTo>
                    <a:pt x="113" y="106"/>
                  </a:moveTo>
                  <a:cubicBezTo>
                    <a:pt x="113" y="102"/>
                    <a:pt x="114" y="99"/>
                    <a:pt x="116" y="96"/>
                  </a:cubicBezTo>
                  <a:cubicBezTo>
                    <a:pt x="119" y="90"/>
                    <a:pt x="125" y="86"/>
                    <a:pt x="131" y="85"/>
                  </a:cubicBezTo>
                  <a:cubicBezTo>
                    <a:pt x="131" y="47"/>
                    <a:pt x="131" y="47"/>
                    <a:pt x="131" y="47"/>
                  </a:cubicBezTo>
                  <a:cubicBezTo>
                    <a:pt x="128" y="46"/>
                    <a:pt x="124" y="45"/>
                    <a:pt x="121" y="44"/>
                  </a:cubicBezTo>
                  <a:cubicBezTo>
                    <a:pt x="112" y="38"/>
                    <a:pt x="108" y="27"/>
                    <a:pt x="111" y="17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4" y="5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8" y="25"/>
                    <a:pt x="18" y="31"/>
                    <a:pt x="15" y="37"/>
                  </a:cubicBezTo>
                  <a:cubicBezTo>
                    <a:pt x="11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6" y="87"/>
                  </a:cubicBezTo>
                  <a:cubicBezTo>
                    <a:pt x="13" y="91"/>
                    <a:pt x="17" y="98"/>
                    <a:pt x="17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344738" y="2149475"/>
              <a:ext cx="342900" cy="347663"/>
            </a:xfrm>
            <a:custGeom>
              <a:avLst/>
              <a:gdLst>
                <a:gd name="T0" fmla="*/ 125 w 131"/>
                <a:gd name="T1" fmla="*/ 45 h 133"/>
                <a:gd name="T2" fmla="*/ 114 w 131"/>
                <a:gd name="T3" fmla="*/ 19 h 133"/>
                <a:gd name="T4" fmla="*/ 82 w 131"/>
                <a:gd name="T5" fmla="*/ 0 h 133"/>
                <a:gd name="T6" fmla="*/ 53 w 131"/>
                <a:gd name="T7" fmla="*/ 4 h 133"/>
                <a:gd name="T8" fmla="*/ 48 w 131"/>
                <a:gd name="T9" fmla="*/ 0 h 133"/>
                <a:gd name="T10" fmla="*/ 42 w 131"/>
                <a:gd name="T11" fmla="*/ 4 h 133"/>
                <a:gd name="T12" fmla="*/ 17 w 131"/>
                <a:gd name="T13" fmla="*/ 19 h 133"/>
                <a:gd name="T14" fmla="*/ 15 w 131"/>
                <a:gd name="T15" fmla="*/ 37 h 133"/>
                <a:gd name="T16" fmla="*/ 0 w 131"/>
                <a:gd name="T17" fmla="*/ 48 h 133"/>
                <a:gd name="T18" fmla="*/ 0 w 131"/>
                <a:gd name="T19" fmla="*/ 84 h 133"/>
                <a:gd name="T20" fmla="*/ 7 w 131"/>
                <a:gd name="T21" fmla="*/ 87 h 133"/>
                <a:gd name="T22" fmla="*/ 17 w 131"/>
                <a:gd name="T23" fmla="*/ 114 h 133"/>
                <a:gd name="T24" fmla="*/ 46 w 131"/>
                <a:gd name="T25" fmla="*/ 130 h 133"/>
                <a:gd name="T26" fmla="*/ 74 w 131"/>
                <a:gd name="T27" fmla="*/ 126 h 133"/>
                <a:gd name="T28" fmla="*/ 82 w 131"/>
                <a:gd name="T29" fmla="*/ 133 h 133"/>
                <a:gd name="T30" fmla="*/ 114 w 131"/>
                <a:gd name="T31" fmla="*/ 114 h 133"/>
                <a:gd name="T32" fmla="*/ 116 w 131"/>
                <a:gd name="T33" fmla="*/ 95 h 133"/>
                <a:gd name="T34" fmla="*/ 131 w 131"/>
                <a:gd name="T35" fmla="*/ 84 h 133"/>
                <a:gd name="T36" fmla="*/ 131 w 131"/>
                <a:gd name="T37" fmla="*/ 48 h 133"/>
                <a:gd name="T38" fmla="*/ 125 w 131"/>
                <a:gd name="T39" fmla="*/ 4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1" h="133">
                  <a:moveTo>
                    <a:pt x="125" y="45"/>
                  </a:moveTo>
                  <a:cubicBezTo>
                    <a:pt x="115" y="40"/>
                    <a:pt x="111" y="29"/>
                    <a:pt x="114" y="19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3" y="4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5" y="85"/>
                    <a:pt x="7" y="87"/>
                  </a:cubicBezTo>
                  <a:cubicBezTo>
                    <a:pt x="16" y="92"/>
                    <a:pt x="21" y="104"/>
                    <a:pt x="17" y="114"/>
                  </a:cubicBezTo>
                  <a:cubicBezTo>
                    <a:pt x="46" y="130"/>
                    <a:pt x="46" y="130"/>
                    <a:pt x="46" y="130"/>
                  </a:cubicBezTo>
                  <a:cubicBezTo>
                    <a:pt x="53" y="122"/>
                    <a:pt x="65" y="120"/>
                    <a:pt x="74" y="126"/>
                  </a:cubicBezTo>
                  <a:cubicBezTo>
                    <a:pt x="78" y="128"/>
                    <a:pt x="80" y="130"/>
                    <a:pt x="82" y="133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90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205038" y="2097088"/>
              <a:ext cx="250825" cy="77788"/>
            </a:xfrm>
            <a:custGeom>
              <a:avLst/>
              <a:gdLst>
                <a:gd name="T0" fmla="*/ 60 w 96"/>
                <a:gd name="T1" fmla="*/ 26 h 30"/>
                <a:gd name="T2" fmla="*/ 65 w 96"/>
                <a:gd name="T3" fmla="*/ 30 h 30"/>
                <a:gd name="T4" fmla="*/ 65 w 96"/>
                <a:gd name="T5" fmla="*/ 30 h 30"/>
                <a:gd name="T6" fmla="*/ 96 w 96"/>
                <a:gd name="T7" fmla="*/ 12 h 30"/>
                <a:gd name="T8" fmla="*/ 95 w 96"/>
                <a:gd name="T9" fmla="*/ 0 h 30"/>
                <a:gd name="T10" fmla="*/ 42 w 96"/>
                <a:gd name="T11" fmla="*/ 0 h 30"/>
                <a:gd name="T12" fmla="*/ 0 w 96"/>
                <a:gd name="T13" fmla="*/ 0 h 30"/>
                <a:gd name="T14" fmla="*/ 0 w 96"/>
                <a:gd name="T15" fmla="*/ 12 h 30"/>
                <a:gd name="T16" fmla="*/ 15 w 96"/>
                <a:gd name="T17" fmla="*/ 21 h 30"/>
                <a:gd name="T18" fmla="*/ 31 w 96"/>
                <a:gd name="T19" fmla="*/ 30 h 30"/>
                <a:gd name="T20" fmla="*/ 60 w 96"/>
                <a:gd name="T21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" h="30">
                  <a:moveTo>
                    <a:pt x="60" y="26"/>
                  </a:moveTo>
                  <a:cubicBezTo>
                    <a:pt x="62" y="27"/>
                    <a:pt x="64" y="28"/>
                    <a:pt x="65" y="30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5" y="8"/>
                    <a:pt x="95" y="4"/>
                    <a:pt x="95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1" y="8"/>
                    <a:pt x="0" y="1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8" y="22"/>
                    <a:pt x="50" y="20"/>
                    <a:pt x="60" y="26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1789113" y="2468563"/>
              <a:ext cx="346075" cy="277813"/>
            </a:xfrm>
            <a:custGeom>
              <a:avLst/>
              <a:gdLst>
                <a:gd name="T0" fmla="*/ 113 w 132"/>
                <a:gd name="T1" fmla="*/ 106 h 106"/>
                <a:gd name="T2" fmla="*/ 116 w 132"/>
                <a:gd name="T3" fmla="*/ 95 h 106"/>
                <a:gd name="T4" fmla="*/ 132 w 132"/>
                <a:gd name="T5" fmla="*/ 84 h 106"/>
                <a:gd name="T6" fmla="*/ 132 w 132"/>
                <a:gd name="T7" fmla="*/ 48 h 106"/>
                <a:gd name="T8" fmla="*/ 125 w 132"/>
                <a:gd name="T9" fmla="*/ 46 h 106"/>
                <a:gd name="T10" fmla="*/ 115 w 132"/>
                <a:gd name="T11" fmla="*/ 19 h 106"/>
                <a:gd name="T12" fmla="*/ 83 w 132"/>
                <a:gd name="T13" fmla="*/ 0 h 106"/>
                <a:gd name="T14" fmla="*/ 55 w 132"/>
                <a:gd name="T15" fmla="*/ 5 h 106"/>
                <a:gd name="T16" fmla="*/ 49 w 132"/>
                <a:gd name="T17" fmla="*/ 0 h 106"/>
                <a:gd name="T18" fmla="*/ 17 w 132"/>
                <a:gd name="T19" fmla="*/ 19 h 106"/>
                <a:gd name="T20" fmla="*/ 16 w 132"/>
                <a:gd name="T21" fmla="*/ 37 h 106"/>
                <a:gd name="T22" fmla="*/ 0 w 132"/>
                <a:gd name="T23" fmla="*/ 48 h 106"/>
                <a:gd name="T24" fmla="*/ 0 w 132"/>
                <a:gd name="T25" fmla="*/ 85 h 106"/>
                <a:gd name="T26" fmla="*/ 7 w 132"/>
                <a:gd name="T27" fmla="*/ 87 h 106"/>
                <a:gd name="T28" fmla="*/ 19 w 132"/>
                <a:gd name="T29" fmla="*/ 106 h 106"/>
                <a:gd name="T30" fmla="*/ 113 w 132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06">
                  <a:moveTo>
                    <a:pt x="113" y="106"/>
                  </a:moveTo>
                  <a:cubicBezTo>
                    <a:pt x="113" y="102"/>
                    <a:pt x="114" y="98"/>
                    <a:pt x="116" y="95"/>
                  </a:cubicBezTo>
                  <a:cubicBezTo>
                    <a:pt x="120" y="89"/>
                    <a:pt x="125" y="85"/>
                    <a:pt x="132" y="84"/>
                  </a:cubicBezTo>
                  <a:cubicBezTo>
                    <a:pt x="132" y="48"/>
                    <a:pt x="132" y="48"/>
                    <a:pt x="132" y="48"/>
                  </a:cubicBezTo>
                  <a:cubicBezTo>
                    <a:pt x="129" y="48"/>
                    <a:pt x="127" y="47"/>
                    <a:pt x="125" y="46"/>
                  </a:cubicBezTo>
                  <a:cubicBezTo>
                    <a:pt x="116" y="40"/>
                    <a:pt x="111" y="29"/>
                    <a:pt x="115" y="19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76" y="8"/>
                    <a:pt x="64" y="10"/>
                    <a:pt x="55" y="5"/>
                  </a:cubicBezTo>
                  <a:cubicBezTo>
                    <a:pt x="52" y="4"/>
                    <a:pt x="51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5"/>
                    <a:pt x="19" y="31"/>
                    <a:pt x="16" y="37"/>
                  </a:cubicBezTo>
                  <a:cubicBezTo>
                    <a:pt x="12" y="43"/>
                    <a:pt x="7" y="47"/>
                    <a:pt x="0" y="48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3" y="85"/>
                    <a:pt x="5" y="86"/>
                    <a:pt x="7" y="87"/>
                  </a:cubicBezTo>
                  <a:cubicBezTo>
                    <a:pt x="14" y="91"/>
                    <a:pt x="18" y="98"/>
                    <a:pt x="19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588" y="2097088"/>
              <a:ext cx="2089150" cy="649288"/>
            </a:xfrm>
            <a:custGeom>
              <a:avLst/>
              <a:gdLst>
                <a:gd name="T0" fmla="*/ 659 w 798"/>
                <a:gd name="T1" fmla="*/ 238 h 248"/>
                <a:gd name="T2" fmla="*/ 674 w 798"/>
                <a:gd name="T3" fmla="*/ 227 h 248"/>
                <a:gd name="T4" fmla="*/ 674 w 798"/>
                <a:gd name="T5" fmla="*/ 190 h 248"/>
                <a:gd name="T6" fmla="*/ 667 w 798"/>
                <a:gd name="T7" fmla="*/ 188 h 248"/>
                <a:gd name="T8" fmla="*/ 659 w 798"/>
                <a:gd name="T9" fmla="*/ 156 h 248"/>
                <a:gd name="T10" fmla="*/ 690 w 798"/>
                <a:gd name="T11" fmla="*/ 148 h 248"/>
                <a:gd name="T12" fmla="*/ 696 w 798"/>
                <a:gd name="T13" fmla="*/ 152 h 248"/>
                <a:gd name="T14" fmla="*/ 727 w 798"/>
                <a:gd name="T15" fmla="*/ 134 h 248"/>
                <a:gd name="T16" fmla="*/ 729 w 798"/>
                <a:gd name="T17" fmla="*/ 115 h 248"/>
                <a:gd name="T18" fmla="*/ 744 w 798"/>
                <a:gd name="T19" fmla="*/ 104 h 248"/>
                <a:gd name="T20" fmla="*/ 744 w 798"/>
                <a:gd name="T21" fmla="*/ 68 h 248"/>
                <a:gd name="T22" fmla="*/ 738 w 798"/>
                <a:gd name="T23" fmla="*/ 65 h 248"/>
                <a:gd name="T24" fmla="*/ 729 w 798"/>
                <a:gd name="T25" fmla="*/ 34 h 248"/>
                <a:gd name="T26" fmla="*/ 761 w 798"/>
                <a:gd name="T27" fmla="*/ 26 h 248"/>
                <a:gd name="T28" fmla="*/ 766 w 798"/>
                <a:gd name="T29" fmla="*/ 30 h 248"/>
                <a:gd name="T30" fmla="*/ 798 w 798"/>
                <a:gd name="T31" fmla="*/ 12 h 248"/>
                <a:gd name="T32" fmla="*/ 798 w 798"/>
                <a:gd name="T33" fmla="*/ 0 h 248"/>
                <a:gd name="T34" fmla="*/ 0 w 798"/>
                <a:gd name="T35" fmla="*/ 0 h 248"/>
                <a:gd name="T36" fmla="*/ 0 w 798"/>
                <a:gd name="T37" fmla="*/ 248 h 248"/>
                <a:gd name="T38" fmla="*/ 656 w 798"/>
                <a:gd name="T39" fmla="*/ 248 h 248"/>
                <a:gd name="T40" fmla="*/ 659 w 798"/>
                <a:gd name="T41" fmla="*/ 23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8" h="248">
                  <a:moveTo>
                    <a:pt x="659" y="238"/>
                  </a:moveTo>
                  <a:cubicBezTo>
                    <a:pt x="662" y="232"/>
                    <a:pt x="668" y="228"/>
                    <a:pt x="674" y="227"/>
                  </a:cubicBezTo>
                  <a:cubicBezTo>
                    <a:pt x="674" y="190"/>
                    <a:pt x="674" y="190"/>
                    <a:pt x="674" y="190"/>
                  </a:cubicBezTo>
                  <a:cubicBezTo>
                    <a:pt x="671" y="190"/>
                    <a:pt x="669" y="189"/>
                    <a:pt x="667" y="188"/>
                  </a:cubicBezTo>
                  <a:cubicBezTo>
                    <a:pt x="656" y="181"/>
                    <a:pt x="652" y="167"/>
                    <a:pt x="659" y="156"/>
                  </a:cubicBezTo>
                  <a:cubicBezTo>
                    <a:pt x="665" y="145"/>
                    <a:pt x="679" y="141"/>
                    <a:pt x="690" y="148"/>
                  </a:cubicBezTo>
                  <a:cubicBezTo>
                    <a:pt x="692" y="149"/>
                    <a:pt x="694" y="150"/>
                    <a:pt x="696" y="152"/>
                  </a:cubicBezTo>
                  <a:cubicBezTo>
                    <a:pt x="727" y="134"/>
                    <a:pt x="727" y="134"/>
                    <a:pt x="727" y="134"/>
                  </a:cubicBezTo>
                  <a:cubicBezTo>
                    <a:pt x="725" y="128"/>
                    <a:pt x="726" y="121"/>
                    <a:pt x="729" y="115"/>
                  </a:cubicBezTo>
                  <a:cubicBezTo>
                    <a:pt x="733" y="110"/>
                    <a:pt x="738" y="106"/>
                    <a:pt x="744" y="104"/>
                  </a:cubicBezTo>
                  <a:cubicBezTo>
                    <a:pt x="744" y="68"/>
                    <a:pt x="744" y="68"/>
                    <a:pt x="744" y="68"/>
                  </a:cubicBezTo>
                  <a:cubicBezTo>
                    <a:pt x="742" y="68"/>
                    <a:pt x="740" y="67"/>
                    <a:pt x="738" y="65"/>
                  </a:cubicBezTo>
                  <a:cubicBezTo>
                    <a:pt x="727" y="59"/>
                    <a:pt x="723" y="45"/>
                    <a:pt x="729" y="34"/>
                  </a:cubicBezTo>
                  <a:cubicBezTo>
                    <a:pt x="735" y="23"/>
                    <a:pt x="750" y="19"/>
                    <a:pt x="761" y="26"/>
                  </a:cubicBezTo>
                  <a:cubicBezTo>
                    <a:pt x="763" y="27"/>
                    <a:pt x="765" y="28"/>
                    <a:pt x="766" y="30"/>
                  </a:cubicBezTo>
                  <a:cubicBezTo>
                    <a:pt x="798" y="12"/>
                    <a:pt x="798" y="12"/>
                    <a:pt x="798" y="12"/>
                  </a:cubicBezTo>
                  <a:cubicBezTo>
                    <a:pt x="797" y="8"/>
                    <a:pt x="797" y="4"/>
                    <a:pt x="79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656" y="248"/>
                    <a:pt x="656" y="248"/>
                    <a:pt x="656" y="248"/>
                  </a:cubicBezTo>
                  <a:cubicBezTo>
                    <a:pt x="656" y="244"/>
                    <a:pt x="657" y="241"/>
                    <a:pt x="659" y="238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1974850" y="2149475"/>
              <a:ext cx="342900" cy="346075"/>
            </a:xfrm>
            <a:custGeom>
              <a:avLst/>
              <a:gdLst>
                <a:gd name="T0" fmla="*/ 15 w 131"/>
                <a:gd name="T1" fmla="*/ 37 h 132"/>
                <a:gd name="T2" fmla="*/ 0 w 131"/>
                <a:gd name="T3" fmla="*/ 48 h 132"/>
                <a:gd name="T4" fmla="*/ 0 w 131"/>
                <a:gd name="T5" fmla="*/ 84 h 132"/>
                <a:gd name="T6" fmla="*/ 7 w 131"/>
                <a:gd name="T7" fmla="*/ 87 h 132"/>
                <a:gd name="T8" fmla="*/ 17 w 131"/>
                <a:gd name="T9" fmla="*/ 114 h 132"/>
                <a:gd name="T10" fmla="*/ 29 w 131"/>
                <a:gd name="T11" fmla="*/ 121 h 132"/>
                <a:gd name="T12" fmla="*/ 49 w 131"/>
                <a:gd name="T13" fmla="*/ 132 h 132"/>
                <a:gd name="T14" fmla="*/ 77 w 131"/>
                <a:gd name="T15" fmla="*/ 128 h 132"/>
                <a:gd name="T16" fmla="*/ 83 w 131"/>
                <a:gd name="T17" fmla="*/ 132 h 132"/>
                <a:gd name="T18" fmla="*/ 114 w 131"/>
                <a:gd name="T19" fmla="*/ 114 h 132"/>
                <a:gd name="T20" fmla="*/ 116 w 131"/>
                <a:gd name="T21" fmla="*/ 95 h 132"/>
                <a:gd name="T22" fmla="*/ 131 w 131"/>
                <a:gd name="T23" fmla="*/ 84 h 132"/>
                <a:gd name="T24" fmla="*/ 131 w 131"/>
                <a:gd name="T25" fmla="*/ 48 h 132"/>
                <a:gd name="T26" fmla="*/ 125 w 131"/>
                <a:gd name="T27" fmla="*/ 45 h 132"/>
                <a:gd name="T28" fmla="*/ 114 w 131"/>
                <a:gd name="T29" fmla="*/ 19 h 132"/>
                <a:gd name="T30" fmla="*/ 87 w 131"/>
                <a:gd name="T31" fmla="*/ 3 h 132"/>
                <a:gd name="T32" fmla="*/ 83 w 131"/>
                <a:gd name="T33" fmla="*/ 1 h 132"/>
                <a:gd name="T34" fmla="*/ 54 w 131"/>
                <a:gd name="T35" fmla="*/ 5 h 132"/>
                <a:gd name="T36" fmla="*/ 49 w 131"/>
                <a:gd name="T37" fmla="*/ 0 h 132"/>
                <a:gd name="T38" fmla="*/ 17 w 131"/>
                <a:gd name="T39" fmla="*/ 19 h 132"/>
                <a:gd name="T40" fmla="*/ 15 w 131"/>
                <a:gd name="T41" fmla="*/ 3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32">
                  <a:moveTo>
                    <a:pt x="15" y="37"/>
                  </a:move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7" y="87"/>
                  </a:cubicBezTo>
                  <a:cubicBezTo>
                    <a:pt x="16" y="92"/>
                    <a:pt x="20" y="104"/>
                    <a:pt x="17" y="114"/>
                  </a:cubicBezTo>
                  <a:cubicBezTo>
                    <a:pt x="29" y="121"/>
                    <a:pt x="29" y="121"/>
                    <a:pt x="29" y="121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6" y="124"/>
                    <a:pt x="68" y="122"/>
                    <a:pt x="77" y="128"/>
                  </a:cubicBezTo>
                  <a:cubicBezTo>
                    <a:pt x="79" y="129"/>
                    <a:pt x="81" y="130"/>
                    <a:pt x="83" y="132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89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ubicBezTo>
                    <a:pt x="115" y="40"/>
                    <a:pt x="111" y="29"/>
                    <a:pt x="114" y="19"/>
                  </a:cubicBezTo>
                  <a:cubicBezTo>
                    <a:pt x="87" y="3"/>
                    <a:pt x="87" y="3"/>
                    <a:pt x="87" y="3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76" y="8"/>
                    <a:pt x="64" y="11"/>
                    <a:pt x="54" y="5"/>
                  </a:cubicBezTo>
                  <a:cubicBezTo>
                    <a:pt x="52" y="4"/>
                    <a:pt x="50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2"/>
          <p:cNvSpPr>
            <a:spLocks noGrp="1"/>
          </p:cNvSpPr>
          <p:nvPr>
            <p:ph type="ctrTitle" hasCustomPrompt="1"/>
          </p:nvPr>
        </p:nvSpPr>
        <p:spPr>
          <a:xfrm>
            <a:off x="1542029" y="811439"/>
            <a:ext cx="2227055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Lorem Ipsum is simply dummy text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lder 2"/>
          <p:cNvSpPr>
            <a:spLocks noGrp="1"/>
          </p:cNvSpPr>
          <p:nvPr>
            <p:ph type="ctrTitle" hasCustomPrompt="1"/>
          </p:nvPr>
        </p:nvSpPr>
        <p:spPr>
          <a:xfrm>
            <a:off x="1542029" y="811439"/>
            <a:ext cx="2227055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Lorem Ipsum is simply dummy text</a:t>
            </a:r>
            <a:endParaRPr dirty="0"/>
          </a:p>
        </p:txBody>
      </p:sp>
      <p:grpSp>
        <p:nvGrpSpPr>
          <p:cNvPr id="2" name="Группа 10"/>
          <p:cNvGrpSpPr/>
          <p:nvPr userDrawn="1"/>
        </p:nvGrpSpPr>
        <p:grpSpPr>
          <a:xfrm>
            <a:off x="722" y="953757"/>
            <a:ext cx="1221703" cy="295297"/>
            <a:chOff x="1588" y="2097088"/>
            <a:chExt cx="2686050" cy="649288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2160588" y="2468563"/>
              <a:ext cx="342900" cy="277813"/>
            </a:xfrm>
            <a:custGeom>
              <a:avLst/>
              <a:gdLst>
                <a:gd name="T0" fmla="*/ 113 w 131"/>
                <a:gd name="T1" fmla="*/ 106 h 106"/>
                <a:gd name="T2" fmla="*/ 116 w 131"/>
                <a:gd name="T3" fmla="*/ 96 h 106"/>
                <a:gd name="T4" fmla="*/ 131 w 131"/>
                <a:gd name="T5" fmla="*/ 85 h 106"/>
                <a:gd name="T6" fmla="*/ 131 w 131"/>
                <a:gd name="T7" fmla="*/ 47 h 106"/>
                <a:gd name="T8" fmla="*/ 121 w 131"/>
                <a:gd name="T9" fmla="*/ 44 h 106"/>
                <a:gd name="T10" fmla="*/ 111 w 131"/>
                <a:gd name="T11" fmla="*/ 17 h 106"/>
                <a:gd name="T12" fmla="*/ 82 w 131"/>
                <a:gd name="T13" fmla="*/ 0 h 106"/>
                <a:gd name="T14" fmla="*/ 54 w 131"/>
                <a:gd name="T15" fmla="*/ 5 h 106"/>
                <a:gd name="T16" fmla="*/ 48 w 131"/>
                <a:gd name="T17" fmla="*/ 0 h 106"/>
                <a:gd name="T18" fmla="*/ 17 w 131"/>
                <a:gd name="T19" fmla="*/ 19 h 106"/>
                <a:gd name="T20" fmla="*/ 15 w 131"/>
                <a:gd name="T21" fmla="*/ 37 h 106"/>
                <a:gd name="T22" fmla="*/ 0 w 131"/>
                <a:gd name="T23" fmla="*/ 48 h 106"/>
                <a:gd name="T24" fmla="*/ 0 w 131"/>
                <a:gd name="T25" fmla="*/ 84 h 106"/>
                <a:gd name="T26" fmla="*/ 6 w 131"/>
                <a:gd name="T27" fmla="*/ 87 h 106"/>
                <a:gd name="T28" fmla="*/ 17 w 131"/>
                <a:gd name="T29" fmla="*/ 106 h 106"/>
                <a:gd name="T30" fmla="*/ 113 w 131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106">
                  <a:moveTo>
                    <a:pt x="113" y="106"/>
                  </a:moveTo>
                  <a:cubicBezTo>
                    <a:pt x="113" y="102"/>
                    <a:pt x="114" y="99"/>
                    <a:pt x="116" y="96"/>
                  </a:cubicBezTo>
                  <a:cubicBezTo>
                    <a:pt x="119" y="90"/>
                    <a:pt x="125" y="86"/>
                    <a:pt x="131" y="85"/>
                  </a:cubicBezTo>
                  <a:cubicBezTo>
                    <a:pt x="131" y="47"/>
                    <a:pt x="131" y="47"/>
                    <a:pt x="131" y="47"/>
                  </a:cubicBezTo>
                  <a:cubicBezTo>
                    <a:pt x="128" y="46"/>
                    <a:pt x="124" y="45"/>
                    <a:pt x="121" y="44"/>
                  </a:cubicBezTo>
                  <a:cubicBezTo>
                    <a:pt x="112" y="38"/>
                    <a:pt x="108" y="27"/>
                    <a:pt x="111" y="17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4" y="5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8" y="25"/>
                    <a:pt x="18" y="31"/>
                    <a:pt x="15" y="37"/>
                  </a:cubicBezTo>
                  <a:cubicBezTo>
                    <a:pt x="11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6" y="87"/>
                  </a:cubicBezTo>
                  <a:cubicBezTo>
                    <a:pt x="13" y="91"/>
                    <a:pt x="17" y="98"/>
                    <a:pt x="17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2344738" y="2149475"/>
              <a:ext cx="342900" cy="347663"/>
            </a:xfrm>
            <a:custGeom>
              <a:avLst/>
              <a:gdLst>
                <a:gd name="T0" fmla="*/ 125 w 131"/>
                <a:gd name="T1" fmla="*/ 45 h 133"/>
                <a:gd name="T2" fmla="*/ 114 w 131"/>
                <a:gd name="T3" fmla="*/ 19 h 133"/>
                <a:gd name="T4" fmla="*/ 82 w 131"/>
                <a:gd name="T5" fmla="*/ 0 h 133"/>
                <a:gd name="T6" fmla="*/ 53 w 131"/>
                <a:gd name="T7" fmla="*/ 4 h 133"/>
                <a:gd name="T8" fmla="*/ 48 w 131"/>
                <a:gd name="T9" fmla="*/ 0 h 133"/>
                <a:gd name="T10" fmla="*/ 42 w 131"/>
                <a:gd name="T11" fmla="*/ 4 h 133"/>
                <a:gd name="T12" fmla="*/ 17 w 131"/>
                <a:gd name="T13" fmla="*/ 19 h 133"/>
                <a:gd name="T14" fmla="*/ 15 w 131"/>
                <a:gd name="T15" fmla="*/ 37 h 133"/>
                <a:gd name="T16" fmla="*/ 0 w 131"/>
                <a:gd name="T17" fmla="*/ 48 h 133"/>
                <a:gd name="T18" fmla="*/ 0 w 131"/>
                <a:gd name="T19" fmla="*/ 84 h 133"/>
                <a:gd name="T20" fmla="*/ 7 w 131"/>
                <a:gd name="T21" fmla="*/ 87 h 133"/>
                <a:gd name="T22" fmla="*/ 17 w 131"/>
                <a:gd name="T23" fmla="*/ 114 h 133"/>
                <a:gd name="T24" fmla="*/ 46 w 131"/>
                <a:gd name="T25" fmla="*/ 130 h 133"/>
                <a:gd name="T26" fmla="*/ 74 w 131"/>
                <a:gd name="T27" fmla="*/ 126 h 133"/>
                <a:gd name="T28" fmla="*/ 82 w 131"/>
                <a:gd name="T29" fmla="*/ 133 h 133"/>
                <a:gd name="T30" fmla="*/ 114 w 131"/>
                <a:gd name="T31" fmla="*/ 114 h 133"/>
                <a:gd name="T32" fmla="*/ 116 w 131"/>
                <a:gd name="T33" fmla="*/ 95 h 133"/>
                <a:gd name="T34" fmla="*/ 131 w 131"/>
                <a:gd name="T35" fmla="*/ 84 h 133"/>
                <a:gd name="T36" fmla="*/ 131 w 131"/>
                <a:gd name="T37" fmla="*/ 48 h 133"/>
                <a:gd name="T38" fmla="*/ 125 w 131"/>
                <a:gd name="T39" fmla="*/ 4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1" h="133">
                  <a:moveTo>
                    <a:pt x="125" y="45"/>
                  </a:moveTo>
                  <a:cubicBezTo>
                    <a:pt x="115" y="40"/>
                    <a:pt x="111" y="29"/>
                    <a:pt x="114" y="19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3" y="4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5" y="85"/>
                    <a:pt x="7" y="87"/>
                  </a:cubicBezTo>
                  <a:cubicBezTo>
                    <a:pt x="16" y="92"/>
                    <a:pt x="21" y="104"/>
                    <a:pt x="17" y="114"/>
                  </a:cubicBezTo>
                  <a:cubicBezTo>
                    <a:pt x="46" y="130"/>
                    <a:pt x="46" y="130"/>
                    <a:pt x="46" y="130"/>
                  </a:cubicBezTo>
                  <a:cubicBezTo>
                    <a:pt x="53" y="122"/>
                    <a:pt x="65" y="120"/>
                    <a:pt x="74" y="126"/>
                  </a:cubicBezTo>
                  <a:cubicBezTo>
                    <a:pt x="78" y="128"/>
                    <a:pt x="80" y="130"/>
                    <a:pt x="82" y="133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90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2205038" y="2097088"/>
              <a:ext cx="250825" cy="77788"/>
            </a:xfrm>
            <a:custGeom>
              <a:avLst/>
              <a:gdLst>
                <a:gd name="T0" fmla="*/ 60 w 96"/>
                <a:gd name="T1" fmla="*/ 26 h 30"/>
                <a:gd name="T2" fmla="*/ 65 w 96"/>
                <a:gd name="T3" fmla="*/ 30 h 30"/>
                <a:gd name="T4" fmla="*/ 65 w 96"/>
                <a:gd name="T5" fmla="*/ 30 h 30"/>
                <a:gd name="T6" fmla="*/ 96 w 96"/>
                <a:gd name="T7" fmla="*/ 12 h 30"/>
                <a:gd name="T8" fmla="*/ 95 w 96"/>
                <a:gd name="T9" fmla="*/ 0 h 30"/>
                <a:gd name="T10" fmla="*/ 42 w 96"/>
                <a:gd name="T11" fmla="*/ 0 h 30"/>
                <a:gd name="T12" fmla="*/ 0 w 96"/>
                <a:gd name="T13" fmla="*/ 0 h 30"/>
                <a:gd name="T14" fmla="*/ 0 w 96"/>
                <a:gd name="T15" fmla="*/ 12 h 30"/>
                <a:gd name="T16" fmla="*/ 15 w 96"/>
                <a:gd name="T17" fmla="*/ 21 h 30"/>
                <a:gd name="T18" fmla="*/ 31 w 96"/>
                <a:gd name="T19" fmla="*/ 30 h 30"/>
                <a:gd name="T20" fmla="*/ 60 w 96"/>
                <a:gd name="T21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" h="30">
                  <a:moveTo>
                    <a:pt x="60" y="26"/>
                  </a:moveTo>
                  <a:cubicBezTo>
                    <a:pt x="62" y="27"/>
                    <a:pt x="64" y="28"/>
                    <a:pt x="65" y="30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5" y="8"/>
                    <a:pt x="95" y="4"/>
                    <a:pt x="95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1" y="8"/>
                    <a:pt x="0" y="1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8" y="22"/>
                    <a:pt x="50" y="20"/>
                    <a:pt x="60" y="26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1789113" y="2468563"/>
              <a:ext cx="346075" cy="277813"/>
            </a:xfrm>
            <a:custGeom>
              <a:avLst/>
              <a:gdLst>
                <a:gd name="T0" fmla="*/ 113 w 132"/>
                <a:gd name="T1" fmla="*/ 106 h 106"/>
                <a:gd name="T2" fmla="*/ 116 w 132"/>
                <a:gd name="T3" fmla="*/ 95 h 106"/>
                <a:gd name="T4" fmla="*/ 132 w 132"/>
                <a:gd name="T5" fmla="*/ 84 h 106"/>
                <a:gd name="T6" fmla="*/ 132 w 132"/>
                <a:gd name="T7" fmla="*/ 48 h 106"/>
                <a:gd name="T8" fmla="*/ 125 w 132"/>
                <a:gd name="T9" fmla="*/ 46 h 106"/>
                <a:gd name="T10" fmla="*/ 115 w 132"/>
                <a:gd name="T11" fmla="*/ 19 h 106"/>
                <a:gd name="T12" fmla="*/ 83 w 132"/>
                <a:gd name="T13" fmla="*/ 0 h 106"/>
                <a:gd name="T14" fmla="*/ 55 w 132"/>
                <a:gd name="T15" fmla="*/ 5 h 106"/>
                <a:gd name="T16" fmla="*/ 49 w 132"/>
                <a:gd name="T17" fmla="*/ 0 h 106"/>
                <a:gd name="T18" fmla="*/ 17 w 132"/>
                <a:gd name="T19" fmla="*/ 19 h 106"/>
                <a:gd name="T20" fmla="*/ 16 w 132"/>
                <a:gd name="T21" fmla="*/ 37 h 106"/>
                <a:gd name="T22" fmla="*/ 0 w 132"/>
                <a:gd name="T23" fmla="*/ 48 h 106"/>
                <a:gd name="T24" fmla="*/ 0 w 132"/>
                <a:gd name="T25" fmla="*/ 85 h 106"/>
                <a:gd name="T26" fmla="*/ 7 w 132"/>
                <a:gd name="T27" fmla="*/ 87 h 106"/>
                <a:gd name="T28" fmla="*/ 19 w 132"/>
                <a:gd name="T29" fmla="*/ 106 h 106"/>
                <a:gd name="T30" fmla="*/ 113 w 132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06">
                  <a:moveTo>
                    <a:pt x="113" y="106"/>
                  </a:moveTo>
                  <a:cubicBezTo>
                    <a:pt x="113" y="102"/>
                    <a:pt x="114" y="98"/>
                    <a:pt x="116" y="95"/>
                  </a:cubicBezTo>
                  <a:cubicBezTo>
                    <a:pt x="120" y="89"/>
                    <a:pt x="125" y="85"/>
                    <a:pt x="132" y="84"/>
                  </a:cubicBezTo>
                  <a:cubicBezTo>
                    <a:pt x="132" y="48"/>
                    <a:pt x="132" y="48"/>
                    <a:pt x="132" y="48"/>
                  </a:cubicBezTo>
                  <a:cubicBezTo>
                    <a:pt x="129" y="48"/>
                    <a:pt x="127" y="47"/>
                    <a:pt x="125" y="46"/>
                  </a:cubicBezTo>
                  <a:cubicBezTo>
                    <a:pt x="116" y="40"/>
                    <a:pt x="111" y="29"/>
                    <a:pt x="115" y="19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76" y="8"/>
                    <a:pt x="64" y="10"/>
                    <a:pt x="55" y="5"/>
                  </a:cubicBezTo>
                  <a:cubicBezTo>
                    <a:pt x="52" y="4"/>
                    <a:pt x="51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5"/>
                    <a:pt x="19" y="31"/>
                    <a:pt x="16" y="37"/>
                  </a:cubicBezTo>
                  <a:cubicBezTo>
                    <a:pt x="12" y="43"/>
                    <a:pt x="7" y="47"/>
                    <a:pt x="0" y="48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3" y="85"/>
                    <a:pt x="5" y="86"/>
                    <a:pt x="7" y="87"/>
                  </a:cubicBezTo>
                  <a:cubicBezTo>
                    <a:pt x="14" y="91"/>
                    <a:pt x="18" y="98"/>
                    <a:pt x="19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1588" y="2097088"/>
              <a:ext cx="2089150" cy="649288"/>
            </a:xfrm>
            <a:custGeom>
              <a:avLst/>
              <a:gdLst>
                <a:gd name="T0" fmla="*/ 659 w 798"/>
                <a:gd name="T1" fmla="*/ 238 h 248"/>
                <a:gd name="T2" fmla="*/ 674 w 798"/>
                <a:gd name="T3" fmla="*/ 227 h 248"/>
                <a:gd name="T4" fmla="*/ 674 w 798"/>
                <a:gd name="T5" fmla="*/ 190 h 248"/>
                <a:gd name="T6" fmla="*/ 667 w 798"/>
                <a:gd name="T7" fmla="*/ 188 h 248"/>
                <a:gd name="T8" fmla="*/ 659 w 798"/>
                <a:gd name="T9" fmla="*/ 156 h 248"/>
                <a:gd name="T10" fmla="*/ 690 w 798"/>
                <a:gd name="T11" fmla="*/ 148 h 248"/>
                <a:gd name="T12" fmla="*/ 696 w 798"/>
                <a:gd name="T13" fmla="*/ 152 h 248"/>
                <a:gd name="T14" fmla="*/ 727 w 798"/>
                <a:gd name="T15" fmla="*/ 134 h 248"/>
                <a:gd name="T16" fmla="*/ 729 w 798"/>
                <a:gd name="T17" fmla="*/ 115 h 248"/>
                <a:gd name="T18" fmla="*/ 744 w 798"/>
                <a:gd name="T19" fmla="*/ 104 h 248"/>
                <a:gd name="T20" fmla="*/ 744 w 798"/>
                <a:gd name="T21" fmla="*/ 68 h 248"/>
                <a:gd name="T22" fmla="*/ 738 w 798"/>
                <a:gd name="T23" fmla="*/ 65 h 248"/>
                <a:gd name="T24" fmla="*/ 729 w 798"/>
                <a:gd name="T25" fmla="*/ 34 h 248"/>
                <a:gd name="T26" fmla="*/ 761 w 798"/>
                <a:gd name="T27" fmla="*/ 26 h 248"/>
                <a:gd name="T28" fmla="*/ 766 w 798"/>
                <a:gd name="T29" fmla="*/ 30 h 248"/>
                <a:gd name="T30" fmla="*/ 798 w 798"/>
                <a:gd name="T31" fmla="*/ 12 h 248"/>
                <a:gd name="T32" fmla="*/ 798 w 798"/>
                <a:gd name="T33" fmla="*/ 0 h 248"/>
                <a:gd name="T34" fmla="*/ 0 w 798"/>
                <a:gd name="T35" fmla="*/ 0 h 248"/>
                <a:gd name="T36" fmla="*/ 0 w 798"/>
                <a:gd name="T37" fmla="*/ 248 h 248"/>
                <a:gd name="T38" fmla="*/ 656 w 798"/>
                <a:gd name="T39" fmla="*/ 248 h 248"/>
                <a:gd name="T40" fmla="*/ 659 w 798"/>
                <a:gd name="T41" fmla="*/ 23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8" h="248">
                  <a:moveTo>
                    <a:pt x="659" y="238"/>
                  </a:moveTo>
                  <a:cubicBezTo>
                    <a:pt x="662" y="232"/>
                    <a:pt x="668" y="228"/>
                    <a:pt x="674" y="227"/>
                  </a:cubicBezTo>
                  <a:cubicBezTo>
                    <a:pt x="674" y="190"/>
                    <a:pt x="674" y="190"/>
                    <a:pt x="674" y="190"/>
                  </a:cubicBezTo>
                  <a:cubicBezTo>
                    <a:pt x="671" y="190"/>
                    <a:pt x="669" y="189"/>
                    <a:pt x="667" y="188"/>
                  </a:cubicBezTo>
                  <a:cubicBezTo>
                    <a:pt x="656" y="181"/>
                    <a:pt x="652" y="167"/>
                    <a:pt x="659" y="156"/>
                  </a:cubicBezTo>
                  <a:cubicBezTo>
                    <a:pt x="665" y="145"/>
                    <a:pt x="679" y="141"/>
                    <a:pt x="690" y="148"/>
                  </a:cubicBezTo>
                  <a:cubicBezTo>
                    <a:pt x="692" y="149"/>
                    <a:pt x="694" y="150"/>
                    <a:pt x="696" y="152"/>
                  </a:cubicBezTo>
                  <a:cubicBezTo>
                    <a:pt x="727" y="134"/>
                    <a:pt x="727" y="134"/>
                    <a:pt x="727" y="134"/>
                  </a:cubicBezTo>
                  <a:cubicBezTo>
                    <a:pt x="725" y="128"/>
                    <a:pt x="726" y="121"/>
                    <a:pt x="729" y="115"/>
                  </a:cubicBezTo>
                  <a:cubicBezTo>
                    <a:pt x="733" y="110"/>
                    <a:pt x="738" y="106"/>
                    <a:pt x="744" y="104"/>
                  </a:cubicBezTo>
                  <a:cubicBezTo>
                    <a:pt x="744" y="68"/>
                    <a:pt x="744" y="68"/>
                    <a:pt x="744" y="68"/>
                  </a:cubicBezTo>
                  <a:cubicBezTo>
                    <a:pt x="742" y="68"/>
                    <a:pt x="740" y="67"/>
                    <a:pt x="738" y="65"/>
                  </a:cubicBezTo>
                  <a:cubicBezTo>
                    <a:pt x="727" y="59"/>
                    <a:pt x="723" y="45"/>
                    <a:pt x="729" y="34"/>
                  </a:cubicBezTo>
                  <a:cubicBezTo>
                    <a:pt x="735" y="23"/>
                    <a:pt x="750" y="19"/>
                    <a:pt x="761" y="26"/>
                  </a:cubicBezTo>
                  <a:cubicBezTo>
                    <a:pt x="763" y="27"/>
                    <a:pt x="765" y="28"/>
                    <a:pt x="766" y="30"/>
                  </a:cubicBezTo>
                  <a:cubicBezTo>
                    <a:pt x="798" y="12"/>
                    <a:pt x="798" y="12"/>
                    <a:pt x="798" y="12"/>
                  </a:cubicBezTo>
                  <a:cubicBezTo>
                    <a:pt x="797" y="8"/>
                    <a:pt x="797" y="4"/>
                    <a:pt x="79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656" y="248"/>
                    <a:pt x="656" y="248"/>
                    <a:pt x="656" y="248"/>
                  </a:cubicBezTo>
                  <a:cubicBezTo>
                    <a:pt x="656" y="244"/>
                    <a:pt x="657" y="241"/>
                    <a:pt x="659" y="238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1974850" y="2149475"/>
              <a:ext cx="342900" cy="346075"/>
            </a:xfrm>
            <a:custGeom>
              <a:avLst/>
              <a:gdLst>
                <a:gd name="T0" fmla="*/ 15 w 131"/>
                <a:gd name="T1" fmla="*/ 37 h 132"/>
                <a:gd name="T2" fmla="*/ 0 w 131"/>
                <a:gd name="T3" fmla="*/ 48 h 132"/>
                <a:gd name="T4" fmla="*/ 0 w 131"/>
                <a:gd name="T5" fmla="*/ 84 h 132"/>
                <a:gd name="T6" fmla="*/ 7 w 131"/>
                <a:gd name="T7" fmla="*/ 87 h 132"/>
                <a:gd name="T8" fmla="*/ 17 w 131"/>
                <a:gd name="T9" fmla="*/ 114 h 132"/>
                <a:gd name="T10" fmla="*/ 29 w 131"/>
                <a:gd name="T11" fmla="*/ 121 h 132"/>
                <a:gd name="T12" fmla="*/ 49 w 131"/>
                <a:gd name="T13" fmla="*/ 132 h 132"/>
                <a:gd name="T14" fmla="*/ 77 w 131"/>
                <a:gd name="T15" fmla="*/ 128 h 132"/>
                <a:gd name="T16" fmla="*/ 83 w 131"/>
                <a:gd name="T17" fmla="*/ 132 h 132"/>
                <a:gd name="T18" fmla="*/ 114 w 131"/>
                <a:gd name="T19" fmla="*/ 114 h 132"/>
                <a:gd name="T20" fmla="*/ 116 w 131"/>
                <a:gd name="T21" fmla="*/ 95 h 132"/>
                <a:gd name="T22" fmla="*/ 131 w 131"/>
                <a:gd name="T23" fmla="*/ 84 h 132"/>
                <a:gd name="T24" fmla="*/ 131 w 131"/>
                <a:gd name="T25" fmla="*/ 48 h 132"/>
                <a:gd name="T26" fmla="*/ 125 w 131"/>
                <a:gd name="T27" fmla="*/ 45 h 132"/>
                <a:gd name="T28" fmla="*/ 114 w 131"/>
                <a:gd name="T29" fmla="*/ 19 h 132"/>
                <a:gd name="T30" fmla="*/ 87 w 131"/>
                <a:gd name="T31" fmla="*/ 3 h 132"/>
                <a:gd name="T32" fmla="*/ 83 w 131"/>
                <a:gd name="T33" fmla="*/ 1 h 132"/>
                <a:gd name="T34" fmla="*/ 54 w 131"/>
                <a:gd name="T35" fmla="*/ 5 h 132"/>
                <a:gd name="T36" fmla="*/ 49 w 131"/>
                <a:gd name="T37" fmla="*/ 0 h 132"/>
                <a:gd name="T38" fmla="*/ 17 w 131"/>
                <a:gd name="T39" fmla="*/ 19 h 132"/>
                <a:gd name="T40" fmla="*/ 15 w 131"/>
                <a:gd name="T41" fmla="*/ 3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32">
                  <a:moveTo>
                    <a:pt x="15" y="37"/>
                  </a:move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7" y="87"/>
                  </a:cubicBezTo>
                  <a:cubicBezTo>
                    <a:pt x="16" y="92"/>
                    <a:pt x="20" y="104"/>
                    <a:pt x="17" y="114"/>
                  </a:cubicBezTo>
                  <a:cubicBezTo>
                    <a:pt x="29" y="121"/>
                    <a:pt x="29" y="121"/>
                    <a:pt x="29" y="121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6" y="124"/>
                    <a:pt x="68" y="122"/>
                    <a:pt x="77" y="128"/>
                  </a:cubicBezTo>
                  <a:cubicBezTo>
                    <a:pt x="79" y="129"/>
                    <a:pt x="81" y="130"/>
                    <a:pt x="83" y="132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89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ubicBezTo>
                    <a:pt x="115" y="40"/>
                    <a:pt x="111" y="29"/>
                    <a:pt x="114" y="19"/>
                  </a:cubicBezTo>
                  <a:cubicBezTo>
                    <a:pt x="87" y="3"/>
                    <a:pt x="87" y="3"/>
                    <a:pt x="87" y="3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76" y="8"/>
                    <a:pt x="64" y="11"/>
                    <a:pt x="54" y="5"/>
                  </a:cubicBezTo>
                  <a:cubicBezTo>
                    <a:pt x="52" y="4"/>
                    <a:pt x="50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6" name="Текст 35"/>
          <p:cNvSpPr>
            <a:spLocks noGrp="1"/>
          </p:cNvSpPr>
          <p:nvPr>
            <p:ph type="body" sz="quarter" idx="12" hasCustomPrompt="1"/>
          </p:nvPr>
        </p:nvSpPr>
        <p:spPr>
          <a:xfrm>
            <a:off x="1542292" y="2069416"/>
            <a:ext cx="1588503" cy="1930442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1319"/>
              </a:lnSpc>
              <a:defRPr sz="700">
                <a:solidFill>
                  <a:srgbClr val="4E4E4E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 Lorem Ipsum  has  been  the  industry's  standard dummy text ever since the 1500s, when an unknown printer took a galley of type and   scrambled   it   to   make   a   type specimen book. It has survived not only five  centuries,  but  also  the  leap  into electronic       typesetting,       remaining essentially unchanged. It was </a:t>
            </a:r>
            <a:r>
              <a:rPr lang="en-US" dirty="0" err="1"/>
              <a:t>popularised</a:t>
            </a:r>
            <a:r>
              <a:rPr lang="en-US" dirty="0"/>
              <a:t> in the 1960s with the release.</a:t>
            </a:r>
            <a:endParaRPr lang="ru-RU" dirty="0"/>
          </a:p>
        </p:txBody>
      </p:sp>
      <p:sp>
        <p:nvSpPr>
          <p:cNvPr id="39" name="Текст 38"/>
          <p:cNvSpPr>
            <a:spLocks noGrp="1"/>
          </p:cNvSpPr>
          <p:nvPr>
            <p:ph type="body" sz="quarter" idx="13" hasCustomPrompt="1"/>
          </p:nvPr>
        </p:nvSpPr>
        <p:spPr>
          <a:xfrm>
            <a:off x="1542292" y="1672865"/>
            <a:ext cx="1521497" cy="21010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910"/>
              </a:lnSpc>
              <a:defRPr sz="700" i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</a:t>
            </a:r>
            <a:endParaRPr lang="ru-RU" dirty="0"/>
          </a:p>
        </p:txBody>
      </p:sp>
      <p:sp>
        <p:nvSpPr>
          <p:cNvPr id="40" name="Текст 35"/>
          <p:cNvSpPr>
            <a:spLocks noGrp="1"/>
          </p:cNvSpPr>
          <p:nvPr>
            <p:ph type="body" sz="quarter" idx="14" hasCustomPrompt="1"/>
          </p:nvPr>
        </p:nvSpPr>
        <p:spPr>
          <a:xfrm>
            <a:off x="3769806" y="2069416"/>
            <a:ext cx="1588503" cy="1930442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1319"/>
              </a:lnSpc>
              <a:defRPr sz="700">
                <a:solidFill>
                  <a:srgbClr val="4E4E4E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 Lorem Ipsum  has  been  the  industry's  standard dummy text ever since the 1500s, when an unknown printer took a galley of type and   scrambled   it   to   make   a   type specimen book. It has survived not only five  centuries,  but  also  the  leap  into electronic       typesetting,       remaining essentially unchanged. It was </a:t>
            </a:r>
            <a:r>
              <a:rPr lang="en-US" dirty="0" err="1"/>
              <a:t>popularised</a:t>
            </a:r>
            <a:r>
              <a:rPr lang="en-US" dirty="0"/>
              <a:t> in the 1960s with the release.</a:t>
            </a:r>
            <a:endParaRPr lang="ru-RU" dirty="0"/>
          </a:p>
        </p:txBody>
      </p:sp>
      <p:sp>
        <p:nvSpPr>
          <p:cNvPr id="41" name="Текст 38"/>
          <p:cNvSpPr>
            <a:spLocks noGrp="1"/>
          </p:cNvSpPr>
          <p:nvPr>
            <p:ph type="body" sz="quarter" idx="15" hasCustomPrompt="1"/>
          </p:nvPr>
        </p:nvSpPr>
        <p:spPr>
          <a:xfrm>
            <a:off x="3769806" y="1672865"/>
            <a:ext cx="1521497" cy="21010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910"/>
              </a:lnSpc>
              <a:defRPr sz="700" i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</a:t>
            </a:r>
            <a:endParaRPr lang="ru-RU" dirty="0"/>
          </a:p>
        </p:txBody>
      </p:sp>
      <p:sp>
        <p:nvSpPr>
          <p:cNvPr id="42" name="Текст 35"/>
          <p:cNvSpPr>
            <a:spLocks noGrp="1"/>
          </p:cNvSpPr>
          <p:nvPr>
            <p:ph type="body" sz="quarter" idx="16" hasCustomPrompt="1"/>
          </p:nvPr>
        </p:nvSpPr>
        <p:spPr>
          <a:xfrm>
            <a:off x="6013205" y="2069416"/>
            <a:ext cx="1588503" cy="1930442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1319"/>
              </a:lnSpc>
              <a:defRPr sz="700">
                <a:solidFill>
                  <a:srgbClr val="4E4E4E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 Lorem Ipsum  has  been  the  industry's  standard dummy text ever since the 1500s, when an unknown printer took a galley of type and   scrambled   it   to   make   a   type specimen book. It has survived not only five  centuries,  but  also  the  leap  into electronic       typesetting,       remaining essentially unchanged. It was </a:t>
            </a:r>
            <a:r>
              <a:rPr lang="en-US" dirty="0" err="1"/>
              <a:t>popularised</a:t>
            </a:r>
            <a:r>
              <a:rPr lang="en-US" dirty="0"/>
              <a:t> in the 1960s with the release.</a:t>
            </a:r>
            <a:endParaRPr lang="ru-RU" dirty="0"/>
          </a:p>
        </p:txBody>
      </p:sp>
      <p:sp>
        <p:nvSpPr>
          <p:cNvPr id="43" name="Текст 38"/>
          <p:cNvSpPr>
            <a:spLocks noGrp="1"/>
          </p:cNvSpPr>
          <p:nvPr>
            <p:ph type="body" sz="quarter" idx="17" hasCustomPrompt="1"/>
          </p:nvPr>
        </p:nvSpPr>
        <p:spPr>
          <a:xfrm>
            <a:off x="6013205" y="1672865"/>
            <a:ext cx="1521497" cy="21010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910"/>
              </a:lnSpc>
              <a:defRPr sz="700" i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</a:t>
            </a:r>
            <a:endParaRPr lang="ru-RU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360" userDrawn="1">
          <p15:clr>
            <a:srgbClr val="FBAE40"/>
          </p15:clr>
        </p15:guide>
        <p15:guide id="2" pos="2136" userDrawn="1">
          <p15:clr>
            <a:srgbClr val="FBAE40"/>
          </p15:clr>
        </p15:guide>
        <p15:guide id="3" pos="4336" userDrawn="1">
          <p15:clr>
            <a:srgbClr val="FBAE40"/>
          </p15:clr>
        </p15:guide>
        <p15:guide id="4" pos="5221" userDrawn="1">
          <p15:clr>
            <a:srgbClr val="FBAE40"/>
          </p15:clr>
        </p15:guide>
        <p15:guide id="5" pos="7421" userDrawn="1">
          <p15:clr>
            <a:srgbClr val="FBAE40"/>
          </p15:clr>
        </p15:guide>
        <p15:guide id="6" pos="8328" userDrawn="1">
          <p15:clr>
            <a:srgbClr val="FBAE40"/>
          </p15:clr>
        </p15:guide>
        <p15:guide id="7" pos="1050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lder 2"/>
          <p:cNvSpPr>
            <a:spLocks noGrp="1"/>
          </p:cNvSpPr>
          <p:nvPr>
            <p:ph type="ctrTitle" hasCustomPrompt="1"/>
          </p:nvPr>
        </p:nvSpPr>
        <p:spPr>
          <a:xfrm>
            <a:off x="1542029" y="811439"/>
            <a:ext cx="2227055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Lorem Ipsum is simply dummy text</a:t>
            </a:r>
            <a:endParaRPr dirty="0"/>
          </a:p>
        </p:txBody>
      </p:sp>
      <p:grpSp>
        <p:nvGrpSpPr>
          <p:cNvPr id="2" name="Группа 10"/>
          <p:cNvGrpSpPr/>
          <p:nvPr userDrawn="1"/>
        </p:nvGrpSpPr>
        <p:grpSpPr>
          <a:xfrm>
            <a:off x="722" y="953757"/>
            <a:ext cx="1221703" cy="295297"/>
            <a:chOff x="1588" y="2097088"/>
            <a:chExt cx="2686050" cy="649288"/>
          </a:xfrm>
        </p:grpSpPr>
        <p:sp>
          <p:nvSpPr>
            <p:cNvPr id="12" name="Freeform 5"/>
            <p:cNvSpPr>
              <a:spLocks/>
            </p:cNvSpPr>
            <p:nvPr/>
          </p:nvSpPr>
          <p:spPr bwMode="auto">
            <a:xfrm>
              <a:off x="2160588" y="2468563"/>
              <a:ext cx="342900" cy="277813"/>
            </a:xfrm>
            <a:custGeom>
              <a:avLst/>
              <a:gdLst>
                <a:gd name="T0" fmla="*/ 113 w 131"/>
                <a:gd name="T1" fmla="*/ 106 h 106"/>
                <a:gd name="T2" fmla="*/ 116 w 131"/>
                <a:gd name="T3" fmla="*/ 96 h 106"/>
                <a:gd name="T4" fmla="*/ 131 w 131"/>
                <a:gd name="T5" fmla="*/ 85 h 106"/>
                <a:gd name="T6" fmla="*/ 131 w 131"/>
                <a:gd name="T7" fmla="*/ 47 h 106"/>
                <a:gd name="T8" fmla="*/ 121 w 131"/>
                <a:gd name="T9" fmla="*/ 44 h 106"/>
                <a:gd name="T10" fmla="*/ 111 w 131"/>
                <a:gd name="T11" fmla="*/ 17 h 106"/>
                <a:gd name="T12" fmla="*/ 82 w 131"/>
                <a:gd name="T13" fmla="*/ 0 h 106"/>
                <a:gd name="T14" fmla="*/ 54 w 131"/>
                <a:gd name="T15" fmla="*/ 5 h 106"/>
                <a:gd name="T16" fmla="*/ 48 w 131"/>
                <a:gd name="T17" fmla="*/ 0 h 106"/>
                <a:gd name="T18" fmla="*/ 17 w 131"/>
                <a:gd name="T19" fmla="*/ 19 h 106"/>
                <a:gd name="T20" fmla="*/ 15 w 131"/>
                <a:gd name="T21" fmla="*/ 37 h 106"/>
                <a:gd name="T22" fmla="*/ 0 w 131"/>
                <a:gd name="T23" fmla="*/ 48 h 106"/>
                <a:gd name="T24" fmla="*/ 0 w 131"/>
                <a:gd name="T25" fmla="*/ 84 h 106"/>
                <a:gd name="T26" fmla="*/ 6 w 131"/>
                <a:gd name="T27" fmla="*/ 87 h 106"/>
                <a:gd name="T28" fmla="*/ 17 w 131"/>
                <a:gd name="T29" fmla="*/ 106 h 106"/>
                <a:gd name="T30" fmla="*/ 113 w 131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1" h="106">
                  <a:moveTo>
                    <a:pt x="113" y="106"/>
                  </a:moveTo>
                  <a:cubicBezTo>
                    <a:pt x="113" y="102"/>
                    <a:pt x="114" y="99"/>
                    <a:pt x="116" y="96"/>
                  </a:cubicBezTo>
                  <a:cubicBezTo>
                    <a:pt x="119" y="90"/>
                    <a:pt x="125" y="86"/>
                    <a:pt x="131" y="85"/>
                  </a:cubicBezTo>
                  <a:cubicBezTo>
                    <a:pt x="131" y="47"/>
                    <a:pt x="131" y="47"/>
                    <a:pt x="131" y="47"/>
                  </a:cubicBezTo>
                  <a:cubicBezTo>
                    <a:pt x="128" y="46"/>
                    <a:pt x="124" y="45"/>
                    <a:pt x="121" y="44"/>
                  </a:cubicBezTo>
                  <a:cubicBezTo>
                    <a:pt x="112" y="38"/>
                    <a:pt x="108" y="27"/>
                    <a:pt x="111" y="17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4" y="5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8" y="25"/>
                    <a:pt x="18" y="31"/>
                    <a:pt x="15" y="37"/>
                  </a:cubicBezTo>
                  <a:cubicBezTo>
                    <a:pt x="11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6" y="87"/>
                  </a:cubicBezTo>
                  <a:cubicBezTo>
                    <a:pt x="13" y="91"/>
                    <a:pt x="17" y="98"/>
                    <a:pt x="17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/>
          </p:nvSpPr>
          <p:spPr bwMode="auto">
            <a:xfrm>
              <a:off x="2344738" y="2149475"/>
              <a:ext cx="342900" cy="347663"/>
            </a:xfrm>
            <a:custGeom>
              <a:avLst/>
              <a:gdLst>
                <a:gd name="T0" fmla="*/ 125 w 131"/>
                <a:gd name="T1" fmla="*/ 45 h 133"/>
                <a:gd name="T2" fmla="*/ 114 w 131"/>
                <a:gd name="T3" fmla="*/ 19 h 133"/>
                <a:gd name="T4" fmla="*/ 82 w 131"/>
                <a:gd name="T5" fmla="*/ 0 h 133"/>
                <a:gd name="T6" fmla="*/ 53 w 131"/>
                <a:gd name="T7" fmla="*/ 4 h 133"/>
                <a:gd name="T8" fmla="*/ 48 w 131"/>
                <a:gd name="T9" fmla="*/ 0 h 133"/>
                <a:gd name="T10" fmla="*/ 42 w 131"/>
                <a:gd name="T11" fmla="*/ 4 h 133"/>
                <a:gd name="T12" fmla="*/ 17 w 131"/>
                <a:gd name="T13" fmla="*/ 19 h 133"/>
                <a:gd name="T14" fmla="*/ 15 w 131"/>
                <a:gd name="T15" fmla="*/ 37 h 133"/>
                <a:gd name="T16" fmla="*/ 0 w 131"/>
                <a:gd name="T17" fmla="*/ 48 h 133"/>
                <a:gd name="T18" fmla="*/ 0 w 131"/>
                <a:gd name="T19" fmla="*/ 84 h 133"/>
                <a:gd name="T20" fmla="*/ 7 w 131"/>
                <a:gd name="T21" fmla="*/ 87 h 133"/>
                <a:gd name="T22" fmla="*/ 17 w 131"/>
                <a:gd name="T23" fmla="*/ 114 h 133"/>
                <a:gd name="T24" fmla="*/ 46 w 131"/>
                <a:gd name="T25" fmla="*/ 130 h 133"/>
                <a:gd name="T26" fmla="*/ 74 w 131"/>
                <a:gd name="T27" fmla="*/ 126 h 133"/>
                <a:gd name="T28" fmla="*/ 82 w 131"/>
                <a:gd name="T29" fmla="*/ 133 h 133"/>
                <a:gd name="T30" fmla="*/ 114 w 131"/>
                <a:gd name="T31" fmla="*/ 114 h 133"/>
                <a:gd name="T32" fmla="*/ 116 w 131"/>
                <a:gd name="T33" fmla="*/ 95 h 133"/>
                <a:gd name="T34" fmla="*/ 131 w 131"/>
                <a:gd name="T35" fmla="*/ 84 h 133"/>
                <a:gd name="T36" fmla="*/ 131 w 131"/>
                <a:gd name="T37" fmla="*/ 48 h 133"/>
                <a:gd name="T38" fmla="*/ 125 w 131"/>
                <a:gd name="T39" fmla="*/ 4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31" h="133">
                  <a:moveTo>
                    <a:pt x="125" y="45"/>
                  </a:moveTo>
                  <a:cubicBezTo>
                    <a:pt x="115" y="40"/>
                    <a:pt x="111" y="29"/>
                    <a:pt x="114" y="19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75" y="8"/>
                    <a:pt x="63" y="10"/>
                    <a:pt x="53" y="4"/>
                  </a:cubicBezTo>
                  <a:cubicBezTo>
                    <a:pt x="52" y="3"/>
                    <a:pt x="50" y="2"/>
                    <a:pt x="48" y="0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5" y="85"/>
                    <a:pt x="7" y="87"/>
                  </a:cubicBezTo>
                  <a:cubicBezTo>
                    <a:pt x="16" y="92"/>
                    <a:pt x="21" y="104"/>
                    <a:pt x="17" y="114"/>
                  </a:cubicBezTo>
                  <a:cubicBezTo>
                    <a:pt x="46" y="130"/>
                    <a:pt x="46" y="130"/>
                    <a:pt x="46" y="130"/>
                  </a:cubicBezTo>
                  <a:cubicBezTo>
                    <a:pt x="53" y="122"/>
                    <a:pt x="65" y="120"/>
                    <a:pt x="74" y="126"/>
                  </a:cubicBezTo>
                  <a:cubicBezTo>
                    <a:pt x="78" y="128"/>
                    <a:pt x="80" y="130"/>
                    <a:pt x="82" y="133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90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/>
          </p:nvSpPr>
          <p:spPr bwMode="auto">
            <a:xfrm>
              <a:off x="2205038" y="2097088"/>
              <a:ext cx="250825" cy="77788"/>
            </a:xfrm>
            <a:custGeom>
              <a:avLst/>
              <a:gdLst>
                <a:gd name="T0" fmla="*/ 60 w 96"/>
                <a:gd name="T1" fmla="*/ 26 h 30"/>
                <a:gd name="T2" fmla="*/ 65 w 96"/>
                <a:gd name="T3" fmla="*/ 30 h 30"/>
                <a:gd name="T4" fmla="*/ 65 w 96"/>
                <a:gd name="T5" fmla="*/ 30 h 30"/>
                <a:gd name="T6" fmla="*/ 96 w 96"/>
                <a:gd name="T7" fmla="*/ 12 h 30"/>
                <a:gd name="T8" fmla="*/ 95 w 96"/>
                <a:gd name="T9" fmla="*/ 0 h 30"/>
                <a:gd name="T10" fmla="*/ 42 w 96"/>
                <a:gd name="T11" fmla="*/ 0 h 30"/>
                <a:gd name="T12" fmla="*/ 0 w 96"/>
                <a:gd name="T13" fmla="*/ 0 h 30"/>
                <a:gd name="T14" fmla="*/ 0 w 96"/>
                <a:gd name="T15" fmla="*/ 12 h 30"/>
                <a:gd name="T16" fmla="*/ 15 w 96"/>
                <a:gd name="T17" fmla="*/ 21 h 30"/>
                <a:gd name="T18" fmla="*/ 31 w 96"/>
                <a:gd name="T19" fmla="*/ 30 h 30"/>
                <a:gd name="T20" fmla="*/ 60 w 96"/>
                <a:gd name="T21" fmla="*/ 26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" h="30">
                  <a:moveTo>
                    <a:pt x="60" y="26"/>
                  </a:moveTo>
                  <a:cubicBezTo>
                    <a:pt x="62" y="27"/>
                    <a:pt x="64" y="28"/>
                    <a:pt x="65" y="30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96" y="12"/>
                    <a:pt x="96" y="12"/>
                    <a:pt x="96" y="12"/>
                  </a:cubicBezTo>
                  <a:cubicBezTo>
                    <a:pt x="95" y="8"/>
                    <a:pt x="95" y="4"/>
                    <a:pt x="95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1" y="8"/>
                    <a:pt x="0" y="1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31" y="30"/>
                    <a:pt x="31" y="30"/>
                    <a:pt x="31" y="30"/>
                  </a:cubicBezTo>
                  <a:cubicBezTo>
                    <a:pt x="38" y="22"/>
                    <a:pt x="50" y="20"/>
                    <a:pt x="60" y="26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8"/>
            <p:cNvSpPr>
              <a:spLocks/>
            </p:cNvSpPr>
            <p:nvPr/>
          </p:nvSpPr>
          <p:spPr bwMode="auto">
            <a:xfrm>
              <a:off x="1789113" y="2468563"/>
              <a:ext cx="346075" cy="277813"/>
            </a:xfrm>
            <a:custGeom>
              <a:avLst/>
              <a:gdLst>
                <a:gd name="T0" fmla="*/ 113 w 132"/>
                <a:gd name="T1" fmla="*/ 106 h 106"/>
                <a:gd name="T2" fmla="*/ 116 w 132"/>
                <a:gd name="T3" fmla="*/ 95 h 106"/>
                <a:gd name="T4" fmla="*/ 132 w 132"/>
                <a:gd name="T5" fmla="*/ 84 h 106"/>
                <a:gd name="T6" fmla="*/ 132 w 132"/>
                <a:gd name="T7" fmla="*/ 48 h 106"/>
                <a:gd name="T8" fmla="*/ 125 w 132"/>
                <a:gd name="T9" fmla="*/ 46 h 106"/>
                <a:gd name="T10" fmla="*/ 115 w 132"/>
                <a:gd name="T11" fmla="*/ 19 h 106"/>
                <a:gd name="T12" fmla="*/ 83 w 132"/>
                <a:gd name="T13" fmla="*/ 0 h 106"/>
                <a:gd name="T14" fmla="*/ 55 w 132"/>
                <a:gd name="T15" fmla="*/ 5 h 106"/>
                <a:gd name="T16" fmla="*/ 49 w 132"/>
                <a:gd name="T17" fmla="*/ 0 h 106"/>
                <a:gd name="T18" fmla="*/ 17 w 132"/>
                <a:gd name="T19" fmla="*/ 19 h 106"/>
                <a:gd name="T20" fmla="*/ 16 w 132"/>
                <a:gd name="T21" fmla="*/ 37 h 106"/>
                <a:gd name="T22" fmla="*/ 0 w 132"/>
                <a:gd name="T23" fmla="*/ 48 h 106"/>
                <a:gd name="T24" fmla="*/ 0 w 132"/>
                <a:gd name="T25" fmla="*/ 85 h 106"/>
                <a:gd name="T26" fmla="*/ 7 w 132"/>
                <a:gd name="T27" fmla="*/ 87 h 106"/>
                <a:gd name="T28" fmla="*/ 19 w 132"/>
                <a:gd name="T29" fmla="*/ 106 h 106"/>
                <a:gd name="T30" fmla="*/ 113 w 132"/>
                <a:gd name="T31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2" h="106">
                  <a:moveTo>
                    <a:pt x="113" y="106"/>
                  </a:moveTo>
                  <a:cubicBezTo>
                    <a:pt x="113" y="102"/>
                    <a:pt x="114" y="98"/>
                    <a:pt x="116" y="95"/>
                  </a:cubicBezTo>
                  <a:cubicBezTo>
                    <a:pt x="120" y="89"/>
                    <a:pt x="125" y="85"/>
                    <a:pt x="132" y="84"/>
                  </a:cubicBezTo>
                  <a:cubicBezTo>
                    <a:pt x="132" y="48"/>
                    <a:pt x="132" y="48"/>
                    <a:pt x="132" y="48"/>
                  </a:cubicBezTo>
                  <a:cubicBezTo>
                    <a:pt x="129" y="48"/>
                    <a:pt x="127" y="47"/>
                    <a:pt x="125" y="46"/>
                  </a:cubicBezTo>
                  <a:cubicBezTo>
                    <a:pt x="116" y="40"/>
                    <a:pt x="111" y="29"/>
                    <a:pt x="115" y="19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76" y="8"/>
                    <a:pt x="64" y="10"/>
                    <a:pt x="55" y="5"/>
                  </a:cubicBezTo>
                  <a:cubicBezTo>
                    <a:pt x="52" y="4"/>
                    <a:pt x="51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5"/>
                    <a:pt x="19" y="31"/>
                    <a:pt x="16" y="37"/>
                  </a:cubicBezTo>
                  <a:cubicBezTo>
                    <a:pt x="12" y="43"/>
                    <a:pt x="7" y="47"/>
                    <a:pt x="0" y="48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3" y="85"/>
                    <a:pt x="5" y="86"/>
                    <a:pt x="7" y="87"/>
                  </a:cubicBezTo>
                  <a:cubicBezTo>
                    <a:pt x="14" y="91"/>
                    <a:pt x="18" y="98"/>
                    <a:pt x="19" y="106"/>
                  </a:cubicBezTo>
                  <a:lnTo>
                    <a:pt x="113" y="106"/>
                  </a:ln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1588" y="2097088"/>
              <a:ext cx="2089150" cy="649288"/>
            </a:xfrm>
            <a:custGeom>
              <a:avLst/>
              <a:gdLst>
                <a:gd name="T0" fmla="*/ 659 w 798"/>
                <a:gd name="T1" fmla="*/ 238 h 248"/>
                <a:gd name="T2" fmla="*/ 674 w 798"/>
                <a:gd name="T3" fmla="*/ 227 h 248"/>
                <a:gd name="T4" fmla="*/ 674 w 798"/>
                <a:gd name="T5" fmla="*/ 190 h 248"/>
                <a:gd name="T6" fmla="*/ 667 w 798"/>
                <a:gd name="T7" fmla="*/ 188 h 248"/>
                <a:gd name="T8" fmla="*/ 659 w 798"/>
                <a:gd name="T9" fmla="*/ 156 h 248"/>
                <a:gd name="T10" fmla="*/ 690 w 798"/>
                <a:gd name="T11" fmla="*/ 148 h 248"/>
                <a:gd name="T12" fmla="*/ 696 w 798"/>
                <a:gd name="T13" fmla="*/ 152 h 248"/>
                <a:gd name="T14" fmla="*/ 727 w 798"/>
                <a:gd name="T15" fmla="*/ 134 h 248"/>
                <a:gd name="T16" fmla="*/ 729 w 798"/>
                <a:gd name="T17" fmla="*/ 115 h 248"/>
                <a:gd name="T18" fmla="*/ 744 w 798"/>
                <a:gd name="T19" fmla="*/ 104 h 248"/>
                <a:gd name="T20" fmla="*/ 744 w 798"/>
                <a:gd name="T21" fmla="*/ 68 h 248"/>
                <a:gd name="T22" fmla="*/ 738 w 798"/>
                <a:gd name="T23" fmla="*/ 65 h 248"/>
                <a:gd name="T24" fmla="*/ 729 w 798"/>
                <a:gd name="T25" fmla="*/ 34 h 248"/>
                <a:gd name="T26" fmla="*/ 761 w 798"/>
                <a:gd name="T27" fmla="*/ 26 h 248"/>
                <a:gd name="T28" fmla="*/ 766 w 798"/>
                <a:gd name="T29" fmla="*/ 30 h 248"/>
                <a:gd name="T30" fmla="*/ 798 w 798"/>
                <a:gd name="T31" fmla="*/ 12 h 248"/>
                <a:gd name="T32" fmla="*/ 798 w 798"/>
                <a:gd name="T33" fmla="*/ 0 h 248"/>
                <a:gd name="T34" fmla="*/ 0 w 798"/>
                <a:gd name="T35" fmla="*/ 0 h 248"/>
                <a:gd name="T36" fmla="*/ 0 w 798"/>
                <a:gd name="T37" fmla="*/ 248 h 248"/>
                <a:gd name="T38" fmla="*/ 656 w 798"/>
                <a:gd name="T39" fmla="*/ 248 h 248"/>
                <a:gd name="T40" fmla="*/ 659 w 798"/>
                <a:gd name="T41" fmla="*/ 23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8" h="248">
                  <a:moveTo>
                    <a:pt x="659" y="238"/>
                  </a:moveTo>
                  <a:cubicBezTo>
                    <a:pt x="662" y="232"/>
                    <a:pt x="668" y="228"/>
                    <a:pt x="674" y="227"/>
                  </a:cubicBezTo>
                  <a:cubicBezTo>
                    <a:pt x="674" y="190"/>
                    <a:pt x="674" y="190"/>
                    <a:pt x="674" y="190"/>
                  </a:cubicBezTo>
                  <a:cubicBezTo>
                    <a:pt x="671" y="190"/>
                    <a:pt x="669" y="189"/>
                    <a:pt x="667" y="188"/>
                  </a:cubicBezTo>
                  <a:cubicBezTo>
                    <a:pt x="656" y="181"/>
                    <a:pt x="652" y="167"/>
                    <a:pt x="659" y="156"/>
                  </a:cubicBezTo>
                  <a:cubicBezTo>
                    <a:pt x="665" y="145"/>
                    <a:pt x="679" y="141"/>
                    <a:pt x="690" y="148"/>
                  </a:cubicBezTo>
                  <a:cubicBezTo>
                    <a:pt x="692" y="149"/>
                    <a:pt x="694" y="150"/>
                    <a:pt x="696" y="152"/>
                  </a:cubicBezTo>
                  <a:cubicBezTo>
                    <a:pt x="727" y="134"/>
                    <a:pt x="727" y="134"/>
                    <a:pt x="727" y="134"/>
                  </a:cubicBezTo>
                  <a:cubicBezTo>
                    <a:pt x="725" y="128"/>
                    <a:pt x="726" y="121"/>
                    <a:pt x="729" y="115"/>
                  </a:cubicBezTo>
                  <a:cubicBezTo>
                    <a:pt x="733" y="110"/>
                    <a:pt x="738" y="106"/>
                    <a:pt x="744" y="104"/>
                  </a:cubicBezTo>
                  <a:cubicBezTo>
                    <a:pt x="744" y="68"/>
                    <a:pt x="744" y="68"/>
                    <a:pt x="744" y="68"/>
                  </a:cubicBezTo>
                  <a:cubicBezTo>
                    <a:pt x="742" y="68"/>
                    <a:pt x="740" y="67"/>
                    <a:pt x="738" y="65"/>
                  </a:cubicBezTo>
                  <a:cubicBezTo>
                    <a:pt x="727" y="59"/>
                    <a:pt x="723" y="45"/>
                    <a:pt x="729" y="34"/>
                  </a:cubicBezTo>
                  <a:cubicBezTo>
                    <a:pt x="735" y="23"/>
                    <a:pt x="750" y="19"/>
                    <a:pt x="761" y="26"/>
                  </a:cubicBezTo>
                  <a:cubicBezTo>
                    <a:pt x="763" y="27"/>
                    <a:pt x="765" y="28"/>
                    <a:pt x="766" y="30"/>
                  </a:cubicBezTo>
                  <a:cubicBezTo>
                    <a:pt x="798" y="12"/>
                    <a:pt x="798" y="12"/>
                    <a:pt x="798" y="12"/>
                  </a:cubicBezTo>
                  <a:cubicBezTo>
                    <a:pt x="797" y="8"/>
                    <a:pt x="797" y="4"/>
                    <a:pt x="79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656" y="248"/>
                    <a:pt x="656" y="248"/>
                    <a:pt x="656" y="248"/>
                  </a:cubicBezTo>
                  <a:cubicBezTo>
                    <a:pt x="656" y="244"/>
                    <a:pt x="657" y="241"/>
                    <a:pt x="659" y="238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10"/>
            <p:cNvSpPr>
              <a:spLocks/>
            </p:cNvSpPr>
            <p:nvPr/>
          </p:nvSpPr>
          <p:spPr bwMode="auto">
            <a:xfrm>
              <a:off x="1974850" y="2149475"/>
              <a:ext cx="342900" cy="346075"/>
            </a:xfrm>
            <a:custGeom>
              <a:avLst/>
              <a:gdLst>
                <a:gd name="T0" fmla="*/ 15 w 131"/>
                <a:gd name="T1" fmla="*/ 37 h 132"/>
                <a:gd name="T2" fmla="*/ 0 w 131"/>
                <a:gd name="T3" fmla="*/ 48 h 132"/>
                <a:gd name="T4" fmla="*/ 0 w 131"/>
                <a:gd name="T5" fmla="*/ 84 h 132"/>
                <a:gd name="T6" fmla="*/ 7 w 131"/>
                <a:gd name="T7" fmla="*/ 87 h 132"/>
                <a:gd name="T8" fmla="*/ 17 w 131"/>
                <a:gd name="T9" fmla="*/ 114 h 132"/>
                <a:gd name="T10" fmla="*/ 29 w 131"/>
                <a:gd name="T11" fmla="*/ 121 h 132"/>
                <a:gd name="T12" fmla="*/ 49 w 131"/>
                <a:gd name="T13" fmla="*/ 132 h 132"/>
                <a:gd name="T14" fmla="*/ 77 w 131"/>
                <a:gd name="T15" fmla="*/ 128 h 132"/>
                <a:gd name="T16" fmla="*/ 83 w 131"/>
                <a:gd name="T17" fmla="*/ 132 h 132"/>
                <a:gd name="T18" fmla="*/ 114 w 131"/>
                <a:gd name="T19" fmla="*/ 114 h 132"/>
                <a:gd name="T20" fmla="*/ 116 w 131"/>
                <a:gd name="T21" fmla="*/ 95 h 132"/>
                <a:gd name="T22" fmla="*/ 131 w 131"/>
                <a:gd name="T23" fmla="*/ 84 h 132"/>
                <a:gd name="T24" fmla="*/ 131 w 131"/>
                <a:gd name="T25" fmla="*/ 48 h 132"/>
                <a:gd name="T26" fmla="*/ 125 w 131"/>
                <a:gd name="T27" fmla="*/ 45 h 132"/>
                <a:gd name="T28" fmla="*/ 114 w 131"/>
                <a:gd name="T29" fmla="*/ 19 h 132"/>
                <a:gd name="T30" fmla="*/ 87 w 131"/>
                <a:gd name="T31" fmla="*/ 3 h 132"/>
                <a:gd name="T32" fmla="*/ 83 w 131"/>
                <a:gd name="T33" fmla="*/ 1 h 132"/>
                <a:gd name="T34" fmla="*/ 54 w 131"/>
                <a:gd name="T35" fmla="*/ 5 h 132"/>
                <a:gd name="T36" fmla="*/ 49 w 131"/>
                <a:gd name="T37" fmla="*/ 0 h 132"/>
                <a:gd name="T38" fmla="*/ 17 w 131"/>
                <a:gd name="T39" fmla="*/ 19 h 132"/>
                <a:gd name="T40" fmla="*/ 15 w 131"/>
                <a:gd name="T41" fmla="*/ 37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31" h="132">
                  <a:moveTo>
                    <a:pt x="15" y="37"/>
                  </a:moveTo>
                  <a:cubicBezTo>
                    <a:pt x="12" y="43"/>
                    <a:pt x="6" y="47"/>
                    <a:pt x="0" y="48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6"/>
                    <a:pt x="7" y="87"/>
                  </a:cubicBezTo>
                  <a:cubicBezTo>
                    <a:pt x="16" y="92"/>
                    <a:pt x="20" y="104"/>
                    <a:pt x="17" y="114"/>
                  </a:cubicBezTo>
                  <a:cubicBezTo>
                    <a:pt x="29" y="121"/>
                    <a:pt x="29" y="121"/>
                    <a:pt x="29" y="121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6" y="124"/>
                    <a:pt x="68" y="122"/>
                    <a:pt x="77" y="128"/>
                  </a:cubicBezTo>
                  <a:cubicBezTo>
                    <a:pt x="79" y="129"/>
                    <a:pt x="81" y="130"/>
                    <a:pt x="83" y="132"/>
                  </a:cubicBezTo>
                  <a:cubicBezTo>
                    <a:pt x="114" y="114"/>
                    <a:pt x="114" y="114"/>
                    <a:pt x="114" y="114"/>
                  </a:cubicBezTo>
                  <a:cubicBezTo>
                    <a:pt x="112" y="108"/>
                    <a:pt x="113" y="101"/>
                    <a:pt x="116" y="95"/>
                  </a:cubicBezTo>
                  <a:cubicBezTo>
                    <a:pt x="120" y="89"/>
                    <a:pt x="125" y="86"/>
                    <a:pt x="131" y="84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9" y="48"/>
                    <a:pt x="127" y="47"/>
                    <a:pt x="125" y="45"/>
                  </a:cubicBezTo>
                  <a:cubicBezTo>
                    <a:pt x="115" y="40"/>
                    <a:pt x="111" y="29"/>
                    <a:pt x="114" y="19"/>
                  </a:cubicBezTo>
                  <a:cubicBezTo>
                    <a:pt x="87" y="3"/>
                    <a:pt x="87" y="3"/>
                    <a:pt x="87" y="3"/>
                  </a:cubicBezTo>
                  <a:cubicBezTo>
                    <a:pt x="83" y="1"/>
                    <a:pt x="83" y="1"/>
                    <a:pt x="83" y="1"/>
                  </a:cubicBezTo>
                  <a:cubicBezTo>
                    <a:pt x="76" y="8"/>
                    <a:pt x="64" y="11"/>
                    <a:pt x="54" y="5"/>
                  </a:cubicBezTo>
                  <a:cubicBezTo>
                    <a:pt x="52" y="4"/>
                    <a:pt x="50" y="2"/>
                    <a:pt x="49" y="0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9" y="24"/>
                    <a:pt x="18" y="31"/>
                    <a:pt x="15" y="37"/>
                  </a:cubicBezTo>
                  <a:close/>
                </a:path>
              </a:pathLst>
            </a:custGeom>
            <a:solidFill>
              <a:srgbClr val="9FE0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6" name="Текст 35"/>
          <p:cNvSpPr>
            <a:spLocks noGrp="1"/>
          </p:cNvSpPr>
          <p:nvPr>
            <p:ph type="body" sz="quarter" idx="12" hasCustomPrompt="1"/>
          </p:nvPr>
        </p:nvSpPr>
        <p:spPr>
          <a:xfrm>
            <a:off x="1542292" y="2069416"/>
            <a:ext cx="1588503" cy="1930442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1319"/>
              </a:lnSpc>
              <a:defRPr sz="700">
                <a:solidFill>
                  <a:srgbClr val="4E4E4E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 Lorem Ipsum  has  been  the  industry's  standard dummy text ever since the 1500s, when an unknown printer took a galley of type and   scrambled   it   to   make   a   type specimen book. It has survived not only five  centuries,  but  also  the  leap  into electronic       typesetting,       remaining essentially unchanged. It was </a:t>
            </a:r>
            <a:r>
              <a:rPr lang="en-US" dirty="0" err="1"/>
              <a:t>popularised</a:t>
            </a:r>
            <a:r>
              <a:rPr lang="en-US" dirty="0"/>
              <a:t> in the 1960s with the release.</a:t>
            </a:r>
            <a:endParaRPr lang="ru-RU" dirty="0"/>
          </a:p>
        </p:txBody>
      </p:sp>
      <p:sp>
        <p:nvSpPr>
          <p:cNvPr id="39" name="Текст 38"/>
          <p:cNvSpPr>
            <a:spLocks noGrp="1"/>
          </p:cNvSpPr>
          <p:nvPr>
            <p:ph type="body" sz="quarter" idx="13" hasCustomPrompt="1"/>
          </p:nvPr>
        </p:nvSpPr>
        <p:spPr>
          <a:xfrm>
            <a:off x="1542292" y="1672865"/>
            <a:ext cx="1521497" cy="21010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910"/>
              </a:lnSpc>
              <a:defRPr sz="700" i="1">
                <a:solidFill>
                  <a:srgbClr val="379FCC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en-US" dirty="0"/>
              <a:t>Lorem Ipsum is simply dummy text of the printing and typesetting industry.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sz="quarter" idx="14"/>
          </p:nvPr>
        </p:nvSpPr>
        <p:spPr>
          <a:xfrm>
            <a:off x="3769084" y="816578"/>
            <a:ext cx="3816017" cy="32554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8496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360">
          <p15:clr>
            <a:srgbClr val="FBAE40"/>
          </p15:clr>
        </p15:guide>
        <p15:guide id="2" pos="2136">
          <p15:clr>
            <a:srgbClr val="FBAE40"/>
          </p15:clr>
        </p15:guide>
        <p15:guide id="3" pos="4336">
          <p15:clr>
            <a:srgbClr val="FBAE40"/>
          </p15:clr>
        </p15:guide>
        <p15:guide id="4" pos="5221">
          <p15:clr>
            <a:srgbClr val="FBAE40"/>
          </p15:clr>
        </p15:guide>
        <p15:guide id="5" pos="7421">
          <p15:clr>
            <a:srgbClr val="FBAE40"/>
          </p15:clr>
        </p15:guide>
        <p15:guide id="6" pos="8328">
          <p15:clr>
            <a:srgbClr val="FBAE40"/>
          </p15:clr>
        </p15:guide>
        <p15:guide id="7" pos="1050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6"/>
          <p:cNvSpPr>
            <a:spLocks noChangeAspect="1"/>
          </p:cNvSpPr>
          <p:nvPr userDrawn="1"/>
        </p:nvSpPr>
        <p:spPr>
          <a:xfrm>
            <a:off x="189" y="194"/>
            <a:ext cx="9247796" cy="5201848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E7078-2B57-4074-87F9-DA195E1FA1E5}" type="datetimeFigureOut">
              <a:rPr lang="zh-CN" altLang="en-US" smtClean="0"/>
              <a:pPr/>
              <a:t>2017/4/11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82DB-07CB-4A68-B01E-D2C5C1E6FBA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>
            <a:spLocks noChangeAspect="1"/>
          </p:cNvSpPr>
          <p:nvPr/>
        </p:nvSpPr>
        <p:spPr>
          <a:xfrm>
            <a:off x="8413951" y="83414"/>
            <a:ext cx="640079" cy="600075"/>
          </a:xfrm>
          <a:prstGeom prst="rect">
            <a:avLst/>
          </a:prstGeom>
          <a:solidFill>
            <a:srgbClr val="00B0F0"/>
          </a:solidFill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l-GR" sz="4400" i="1" dirty="0">
                <a:latin typeface="Adobe Devanagari" pitchFamily="18" charset="0"/>
                <a:ea typeface="Adobe 繁黑體 Std B" pitchFamily="34" charset="-128"/>
                <a:cs typeface="Adobe Devanagari" pitchFamily="18" charset="0"/>
              </a:rPr>
              <a:t>η</a:t>
            </a:r>
            <a:endParaRPr lang="en-US" sz="4400" i="1" dirty="0">
              <a:latin typeface="Adobe Devanagari" pitchFamily="18" charset="0"/>
              <a:ea typeface="Adobe 繁黑體 Std B" pitchFamily="34" charset="-128"/>
              <a:cs typeface="Adobe Devanagari" pitchFamily="18" charset="0"/>
            </a:endParaRPr>
          </a:p>
        </p:txBody>
      </p:sp>
      <p:sp>
        <p:nvSpPr>
          <p:cNvPr id="9" name="TextBox 8"/>
          <p:cNvSpPr txBox="1">
            <a:spLocks noChangeAspect="1"/>
          </p:cNvSpPr>
          <p:nvPr/>
        </p:nvSpPr>
        <p:spPr>
          <a:xfrm>
            <a:off x="8315816" y="659472"/>
            <a:ext cx="845103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</p:spPr>
        <p:txBody>
          <a:bodyPr wrap="none" rtlCol="0">
            <a:spAutoFit/>
            <a:sp3d extrusionH="57150">
              <a:bevelT w="38100" h="38100" prst="angle"/>
            </a:sp3d>
          </a:bodyPr>
          <a:lstStyle/>
          <a:p>
            <a:r>
              <a:rPr lang="en-US" altLang="zh-CN" sz="2000" dirty="0">
                <a:solidFill>
                  <a:srgbClr val="FFC000"/>
                </a:solidFill>
                <a:effectLst/>
                <a:latin typeface="Berlin Sans FB Demi" pitchFamily="34" charset="0"/>
              </a:rPr>
              <a:t>BOLB</a:t>
            </a:r>
            <a:endParaRPr lang="zh-CN" altLang="en-US" sz="2000" dirty="0">
              <a:solidFill>
                <a:srgbClr val="FFC000"/>
              </a:solidFill>
              <a:effectLst/>
              <a:latin typeface="Berlin Sans FB Dem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>
            <a:spLocks noChangeAspect="1"/>
          </p:cNvSpPr>
          <p:nvPr/>
        </p:nvSpPr>
        <p:spPr>
          <a:xfrm>
            <a:off x="0" y="234"/>
            <a:ext cx="9234862" cy="52018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Bauhaus 93" pitchFamily="82" charset="0"/>
              </a:rPr>
              <a:t>Bolb Inc.</a:t>
            </a:r>
            <a:endParaRPr lang="zh-CN" altLang="en-US" dirty="0">
              <a:latin typeface="Bauhaus 93" pitchFamily="82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FF0000"/>
                </a:solidFill>
              </a:rPr>
              <a:t>B</a:t>
            </a:r>
            <a:r>
              <a:rPr lang="en-US" altLang="zh-CN" dirty="0">
                <a:solidFill>
                  <a:srgbClr val="002060"/>
                </a:solidFill>
              </a:rPr>
              <a:t>oost </a:t>
            </a:r>
            <a:r>
              <a:rPr lang="en-US" altLang="zh-CN" b="1" dirty="0">
                <a:solidFill>
                  <a:srgbClr val="FF0000"/>
                </a:solidFill>
              </a:rPr>
              <a:t>O</a:t>
            </a:r>
            <a:r>
              <a:rPr lang="en-US" altLang="zh-CN" dirty="0">
                <a:solidFill>
                  <a:srgbClr val="002060"/>
                </a:solidFill>
              </a:rPr>
              <a:t>utput</a:t>
            </a:r>
            <a:r>
              <a:rPr lang="en-US" altLang="zh-CN" dirty="0"/>
              <a:t>, </a:t>
            </a:r>
            <a:r>
              <a:rPr lang="en-US" altLang="zh-CN" b="1" dirty="0">
                <a:solidFill>
                  <a:srgbClr val="FF0000"/>
                </a:solidFill>
              </a:rPr>
              <a:t>L</a:t>
            </a:r>
            <a:r>
              <a:rPr lang="en-US" altLang="zh-CN" dirty="0">
                <a:solidFill>
                  <a:srgbClr val="002060"/>
                </a:solidFill>
              </a:rPr>
              <a:t>ive</a:t>
            </a:r>
            <a:r>
              <a:rPr lang="en-US" altLang="zh-CN" dirty="0"/>
              <a:t> </a:t>
            </a:r>
            <a:r>
              <a:rPr lang="en-US" altLang="zh-CN" b="1" dirty="0">
                <a:solidFill>
                  <a:srgbClr val="FF0000"/>
                </a:solidFill>
              </a:rPr>
              <a:t>B</a:t>
            </a:r>
            <a:r>
              <a:rPr lang="en-US" altLang="zh-CN" dirty="0">
                <a:solidFill>
                  <a:srgbClr val="002060"/>
                </a:solidFill>
              </a:rPr>
              <a:t>etter</a:t>
            </a:r>
            <a:endParaRPr lang="zh-CN" alt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136"/>
            <a:ext cx="8229600" cy="565571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Brief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755"/>
            <a:ext cx="8229600" cy="3892275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dirty="0"/>
              <a:t>Bolb </a:t>
            </a:r>
            <a:r>
              <a:rPr lang="en-US" altLang="zh-CN" dirty="0" smtClean="0"/>
              <a:t>designs and fabricates </a:t>
            </a:r>
            <a:r>
              <a:rPr lang="en-US" altLang="zh-CN" dirty="0"/>
              <a:t>solid-state ultraviolet (UV) devices including deep UV Light-Emitting Diodes (sometimes called UVC LEDs as these wavelengths are classified into UVC regime) and UV photodetectors.</a:t>
            </a:r>
          </a:p>
          <a:p>
            <a:r>
              <a:rPr lang="en-US" altLang="zh-CN" dirty="0"/>
              <a:t>Deep UV LEDs emit </a:t>
            </a:r>
            <a:r>
              <a:rPr lang="en-US" altLang="zh-CN" dirty="0" smtClean="0"/>
              <a:t>lights with wavelengths </a:t>
            </a:r>
            <a:r>
              <a:rPr lang="en-US" altLang="zh-CN" dirty="0"/>
              <a:t>shorter than 280 </a:t>
            </a:r>
            <a:r>
              <a:rPr lang="en-US" altLang="zh-CN" dirty="0" smtClean="0"/>
              <a:t>nm.</a:t>
            </a:r>
            <a:endParaRPr lang="en-US" altLang="zh-CN" dirty="0"/>
          </a:p>
          <a:p>
            <a:r>
              <a:rPr lang="en-US" altLang="zh-CN" dirty="0"/>
              <a:t>M</a:t>
            </a:r>
            <a:r>
              <a:rPr lang="en-US" altLang="zh-CN" dirty="0" smtClean="0"/>
              <a:t>icroorganisms</a:t>
            </a:r>
            <a:r>
              <a:rPr lang="en-US" altLang="zh-CN" dirty="0"/>
              <a:t>, such as bacteria, viruses, and funguses, are </a:t>
            </a:r>
            <a:r>
              <a:rPr lang="en-US" altLang="zh-CN" dirty="0" smtClean="0"/>
              <a:t>all vulnerable </a:t>
            </a:r>
            <a:r>
              <a:rPr lang="en-US" altLang="zh-CN" dirty="0"/>
              <a:t>to UVC emissions. The UVC photons can easily damage their DNA/RNA to prevent microorganisms’ reproduction. The peak efficiency germicidal wavelength is 265 nm. Our test indicates our UVC LEDs can kill bacteria and viruses in </a:t>
            </a:r>
            <a:r>
              <a:rPr lang="en-US" altLang="zh-CN" dirty="0" smtClean="0"/>
              <a:t>a few seconds. Micro-organisms on earth are protected by the UVC light from the Sun by the ozone layer. </a:t>
            </a:r>
            <a:endParaRPr lang="en-US" altLang="zh-CN" dirty="0"/>
          </a:p>
          <a:p>
            <a:r>
              <a:rPr lang="en-US" altLang="zh-CN" dirty="0"/>
              <a:t>Using UVC light to kill bacteria and viruses is much safer and more efficient than any other methods currently available. It is a physical process, using high-energy photons to bombard the viruses’ </a:t>
            </a:r>
            <a:r>
              <a:rPr lang="en-US" altLang="zh-CN" dirty="0" smtClean="0"/>
              <a:t>DNA </a:t>
            </a:r>
            <a:r>
              <a:rPr lang="en-US" altLang="zh-CN" dirty="0"/>
              <a:t>and </a:t>
            </a:r>
            <a:r>
              <a:rPr lang="en-US" altLang="zh-CN" dirty="0" smtClean="0"/>
              <a:t>RNA strand. </a:t>
            </a:r>
            <a:r>
              <a:rPr lang="en-US" altLang="zh-CN" dirty="0"/>
              <a:t>There is no chemical involved, no </a:t>
            </a:r>
            <a:r>
              <a:rPr lang="en-US" altLang="zh-CN" dirty="0" smtClean="0"/>
              <a:t>poisonous residual </a:t>
            </a:r>
            <a:r>
              <a:rPr lang="en-US" altLang="zh-CN" dirty="0"/>
              <a:t>to worry </a:t>
            </a:r>
            <a:r>
              <a:rPr lang="en-US" altLang="zh-CN" dirty="0" smtClean="0"/>
              <a:t>about.</a:t>
            </a:r>
            <a:endParaRPr lang="en-US" altLang="zh-CN" dirty="0"/>
          </a:p>
          <a:p>
            <a:r>
              <a:rPr lang="en-US" altLang="zh-CN" dirty="0"/>
              <a:t>Bolb’s UVC LEDs </a:t>
            </a:r>
            <a:r>
              <a:rPr lang="en-US" altLang="zh-CN" dirty="0" smtClean="0"/>
              <a:t>can dramatically improve hygiene and disease prevention efforts. </a:t>
            </a:r>
            <a:r>
              <a:rPr lang="en-US" altLang="zh-CN" dirty="0"/>
              <a:t>Our technology can keep food and diary </a:t>
            </a:r>
            <a:r>
              <a:rPr lang="en-US" altLang="zh-CN" dirty="0" smtClean="0"/>
              <a:t>fresh </a:t>
            </a:r>
            <a:r>
              <a:rPr lang="en-US" altLang="zh-CN" dirty="0"/>
              <a:t>much longer, and make water and air safe to drink and breathe.  </a:t>
            </a:r>
            <a:r>
              <a:rPr lang="en-US" altLang="zh-CN" dirty="0" smtClean="0"/>
              <a:t>There are many </a:t>
            </a:r>
            <a:r>
              <a:rPr lang="en-US" altLang="zh-CN" dirty="0" err="1" smtClean="0"/>
              <a:t>many</a:t>
            </a:r>
            <a:r>
              <a:rPr lang="en-US" altLang="zh-CN" dirty="0" smtClean="0"/>
              <a:t> applications in healthcare, home appliances and industrial production and packaging. </a:t>
            </a:r>
            <a:endParaRPr lang="en-US" altLang="zh-CN" dirty="0"/>
          </a:p>
          <a:p>
            <a:r>
              <a:rPr lang="en-US" altLang="zh-CN" dirty="0" smtClean="0"/>
              <a:t>Widely </a:t>
            </a:r>
            <a:r>
              <a:rPr lang="en-US" altLang="zh-CN" dirty="0"/>
              <a:t>employing our UVC LED and detector technology can make the world with fresh food safe water and air, where people can live a healthy life, and fluidly exchange ideas.</a:t>
            </a:r>
          </a:p>
          <a:p>
            <a:r>
              <a:rPr lang="en-US" altLang="zh-CN" dirty="0"/>
              <a:t>As such, our vision is that we develop a simple technology to fundamentally improve the world.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8622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0"/>
          <p:cNvSpPr>
            <a:spLocks noChangeAspect="1"/>
          </p:cNvSpPr>
          <p:nvPr/>
        </p:nvSpPr>
        <p:spPr>
          <a:xfrm>
            <a:off x="764233" y="3186517"/>
            <a:ext cx="749590" cy="702741"/>
          </a:xfrm>
          <a:prstGeom prst="rect">
            <a:avLst/>
          </a:prstGeom>
          <a:solidFill>
            <a:srgbClr val="00B0F0"/>
          </a:solidFill>
          <a:ln w="190500"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l-GR" sz="3200" i="1" dirty="0">
                <a:latin typeface="Adobe Devanagari" pitchFamily="18" charset="0"/>
                <a:ea typeface="宋体"/>
                <a:cs typeface="Adobe Devanagari" pitchFamily="18" charset="0"/>
              </a:rPr>
              <a:t>η</a:t>
            </a:r>
            <a:r>
              <a:rPr lang="el-GR" sz="3200" i="1" baseline="30000" dirty="0">
                <a:latin typeface="Adobe Devanagari" pitchFamily="18" charset="0"/>
                <a:ea typeface="宋体"/>
                <a:cs typeface="Adobe Devanagari" pitchFamily="18" charset="0"/>
              </a:rPr>
              <a:t>μ</a:t>
            </a:r>
            <a:r>
              <a:rPr lang="el-GR" sz="3200" i="1" baseline="30000" dirty="0">
                <a:latin typeface="Calibri"/>
                <a:ea typeface="宋体"/>
                <a:cs typeface="Adobe Devanagari" pitchFamily="18" charset="0"/>
              </a:rPr>
              <a:t>ν</a:t>
            </a:r>
            <a:endParaRPr lang="en-US" sz="3200" i="1" baseline="30000" dirty="0">
              <a:latin typeface="Adobe Devanagari" pitchFamily="18" charset="0"/>
              <a:ea typeface="Adobe 繁黑體 Std B" pitchFamily="34" charset="-128"/>
              <a:cs typeface="Adobe Devanagari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1" y="3916279"/>
            <a:ext cx="2301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00B0F0"/>
                </a:solidFill>
              </a:rPr>
              <a:t>Invisible Power for Life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7" name="矩形 10"/>
          <p:cNvSpPr>
            <a:spLocks noChangeAspect="1"/>
          </p:cNvSpPr>
          <p:nvPr/>
        </p:nvSpPr>
        <p:spPr>
          <a:xfrm>
            <a:off x="764233" y="1865360"/>
            <a:ext cx="749590" cy="702741"/>
          </a:xfrm>
          <a:prstGeom prst="rect">
            <a:avLst/>
          </a:prstGeom>
          <a:solidFill>
            <a:srgbClr val="00B0F0"/>
          </a:solidFill>
          <a:ln w="190500"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l-GR" sz="3200" i="1" dirty="0" smtClean="0">
                <a:latin typeface="Adobe Devanagari" pitchFamily="18" charset="0"/>
                <a:ea typeface="宋体"/>
                <a:cs typeface="Adobe Devanagari" pitchFamily="18" charset="0"/>
              </a:rPr>
              <a:t>η</a:t>
            </a:r>
            <a:endParaRPr lang="en-US" sz="3200" i="1" baseline="30000" dirty="0">
              <a:latin typeface="Adobe Devanagari" pitchFamily="18" charset="0"/>
              <a:ea typeface="Adobe 繁黑體 Std B" pitchFamily="34" charset="-128"/>
              <a:cs typeface="Adobe Devanagari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1992" y="2590675"/>
            <a:ext cx="230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00B0F0"/>
                </a:solidFill>
              </a:rPr>
              <a:t>Invisible Force for Life</a:t>
            </a:r>
            <a:endParaRPr lang="zh-CN" altLang="en-US" dirty="0">
              <a:solidFill>
                <a:srgbClr val="00B0F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206" y="195486"/>
            <a:ext cx="7723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Here are some past rejected logos but maybe of interest to designers. The Greek symbol “Eta” means “quantum efficiency” in physics.  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684660"/>
            <a:ext cx="881053" cy="1063776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860" y="1705285"/>
            <a:ext cx="1322832" cy="14325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74817" y="2647956"/>
            <a:ext cx="18203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i="1" dirty="0" smtClean="0">
                <a:solidFill>
                  <a:srgbClr val="00B0F0"/>
                </a:solidFill>
              </a:rPr>
              <a:t>Magics with Invisible Light</a:t>
            </a:r>
            <a:endParaRPr lang="zh-CN" altLang="en-US" sz="1200" i="1" dirty="0">
              <a:solidFill>
                <a:srgbClr val="00B0F0"/>
              </a:solidFill>
            </a:endParaRPr>
          </a:p>
        </p:txBody>
      </p:sp>
      <p:sp>
        <p:nvSpPr>
          <p:cNvPr id="10" name="菱形 9"/>
          <p:cNvSpPr/>
          <p:nvPr/>
        </p:nvSpPr>
        <p:spPr>
          <a:xfrm>
            <a:off x="2553195" y="3160229"/>
            <a:ext cx="745758" cy="810138"/>
          </a:xfrm>
          <a:prstGeom prst="diamon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17373" y="2872197"/>
            <a:ext cx="6399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6600" dirty="0" smtClean="0">
                <a:solidFill>
                  <a:schemeClr val="bg1"/>
                </a:solidFill>
              </a:rPr>
              <a:t>η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81892" y="397036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BOLB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81216" y="3309285"/>
            <a:ext cx="3546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The Crystal structure of </a:t>
            </a:r>
            <a:r>
              <a:rPr lang="en-US" dirty="0" err="1" smtClean="0"/>
              <a:t>AlGaN</a:t>
            </a:r>
            <a:r>
              <a:rPr lang="en-US" dirty="0" smtClean="0"/>
              <a:t> material used in our devices is hexagonal</a:t>
            </a:r>
            <a:endParaRPr lang="en-US" dirty="0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518143"/>
            <a:ext cx="2016224" cy="209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812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340</Words>
  <Application>Microsoft Office PowerPoint</Application>
  <PresentationFormat>全屏显示(16:9)</PresentationFormat>
  <Paragraphs>20</Paragraphs>
  <Slides>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Bolb Inc.</vt:lpstr>
      <vt:lpstr>Brief</vt:lpstr>
      <vt:lpstr>PowerPoint 演示文稿</vt:lpstr>
    </vt:vector>
  </TitlesOfParts>
  <Company>中国石油大学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Bolb Inc.</dc:title>
  <dc:creator>BolbJP</dc:creator>
  <cp:lastModifiedBy>Ling</cp:lastModifiedBy>
  <cp:revision>145</cp:revision>
  <dcterms:created xsi:type="dcterms:W3CDTF">2015-11-22T07:27:29Z</dcterms:created>
  <dcterms:modified xsi:type="dcterms:W3CDTF">2017-04-11T18:01:38Z</dcterms:modified>
</cp:coreProperties>
</file>