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9" d="100"/>
          <a:sy n="59" d="100"/>
        </p:scale>
        <p:origin x="-1984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3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7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0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8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5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9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5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4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3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1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750BA-4907-5940-9501-507234A10E18}" type="datetimeFigureOut">
              <a:rPr lang="en-US" smtClean="0"/>
              <a:t>5/30/16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4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665" y="229670"/>
            <a:ext cx="5517446" cy="4892663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60000"/>
              </a:lnSpc>
            </a:pPr>
            <a:endParaRPr lang="en-US" sz="6000" dirty="0" smtClean="0">
              <a:solidFill>
                <a:srgbClr val="FFFFFF"/>
              </a:solidFill>
              <a:latin typeface="Arial Rounded MT Bold"/>
              <a:cs typeface="Arial Rounded MT Bold"/>
            </a:endParaRPr>
          </a:p>
          <a:p>
            <a:pPr algn="l">
              <a:lnSpc>
                <a:spcPct val="60000"/>
              </a:lnSpc>
            </a:pPr>
            <a:r>
              <a:rPr lang="en-US" sz="6000" dirty="0" smtClean="0">
                <a:solidFill>
                  <a:srgbClr val="FFFFFF"/>
                </a:solidFill>
                <a:latin typeface="Arial Rounded MT Bold"/>
                <a:cs typeface="Arial Rounded MT Bold"/>
              </a:rPr>
              <a:t>The slides </a:t>
            </a:r>
          </a:p>
          <a:p>
            <a:pPr algn="l">
              <a:lnSpc>
                <a:spcPct val="60000"/>
              </a:lnSpc>
            </a:pPr>
            <a:r>
              <a:rPr lang="en-US" sz="6000" dirty="0" smtClean="0">
                <a:solidFill>
                  <a:srgbClr val="FFFFFF"/>
                </a:solidFill>
                <a:latin typeface="Arial Rounded MT Bold"/>
                <a:cs typeface="Arial Rounded MT Bold"/>
              </a:rPr>
              <a:t>Below are my inspirations</a:t>
            </a:r>
          </a:p>
          <a:p>
            <a:pPr algn="l">
              <a:lnSpc>
                <a:spcPct val="60000"/>
              </a:lnSpc>
            </a:pPr>
            <a:r>
              <a:rPr lang="en-US" sz="6000" dirty="0" smtClean="0">
                <a:solidFill>
                  <a:srgbClr val="FFFFFF"/>
                </a:solidFill>
                <a:latin typeface="Arial Rounded MT Bold"/>
                <a:cs typeface="Arial Rounded MT Bold"/>
              </a:rPr>
              <a:t>For my podcast logo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970388" y="364067"/>
            <a:ext cx="5517446" cy="45437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endParaRPr lang="en-US" sz="7200" dirty="0">
              <a:solidFill>
                <a:srgbClr val="FFFFFF"/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788577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44455" y="1228113"/>
            <a:ext cx="4113390" cy="37507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FF"/>
                </a:solidFill>
                <a:latin typeface="Seravek Medium"/>
                <a:cs typeface="Seravek Medium"/>
              </a:rPr>
              <a:t>A</a:t>
            </a:r>
          </a:p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FF"/>
                </a:solidFill>
                <a:latin typeface="Seravek Medium"/>
                <a:cs typeface="Seravek Medium"/>
              </a:rPr>
              <a:t>TRIBE</a:t>
            </a:r>
          </a:p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FF"/>
                </a:solidFill>
                <a:latin typeface="Seravek Medium"/>
                <a:cs typeface="Seravek Medium"/>
              </a:rPr>
              <a:t>CALLED</a:t>
            </a:r>
          </a:p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00"/>
                </a:solidFill>
                <a:latin typeface="Seravek Medium"/>
                <a:cs typeface="Seravek Medium"/>
              </a:rPr>
              <a:t>YES</a:t>
            </a:r>
            <a:endParaRPr lang="en-US" sz="7200" dirty="0">
              <a:solidFill>
                <a:srgbClr val="FFFF00"/>
              </a:solidFill>
              <a:latin typeface="Seravek Medium"/>
              <a:cs typeface="Seravek Mediu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77717" y="4715383"/>
            <a:ext cx="295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ravek Medium"/>
                <a:cs typeface="Seravek Medium"/>
              </a:rPr>
              <a:t>w</a:t>
            </a:r>
            <a:r>
              <a:rPr lang="en-US" dirty="0" smtClean="0">
                <a:solidFill>
                  <a:schemeClr val="bg1"/>
                </a:solidFill>
                <a:latin typeface="Seravek Medium"/>
                <a:cs typeface="Seravek Medium"/>
              </a:rPr>
              <a:t>ith Daron K. Roberts</a:t>
            </a:r>
            <a:endParaRPr lang="en-US" dirty="0">
              <a:solidFill>
                <a:schemeClr val="bg1"/>
              </a:solidFill>
              <a:latin typeface="Seravek Medium"/>
              <a:cs typeface="Seravek Medium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019777" y="1228113"/>
            <a:ext cx="3217333" cy="31607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 rot="6375167">
            <a:off x="5618148" y="628834"/>
            <a:ext cx="3003623" cy="300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65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1"/>
            <a:ext cx="9143999" cy="6857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1763924" y="425866"/>
            <a:ext cx="5972814" cy="582158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647082" y="1916839"/>
            <a:ext cx="2091724" cy="205495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3512752" y="4153930"/>
            <a:ext cx="2992198" cy="92506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10800" dirty="0" smtClean="0">
                <a:solidFill>
                  <a:srgbClr val="FFFF00"/>
                </a:solidFill>
                <a:latin typeface="Seravek Medium"/>
                <a:cs typeface="Seravek Medium"/>
              </a:rPr>
              <a:t>YES</a:t>
            </a:r>
            <a:endParaRPr lang="en-US" sz="10800" dirty="0">
              <a:solidFill>
                <a:srgbClr val="FFFF00"/>
              </a:solidFill>
              <a:latin typeface="Seravek Medium"/>
              <a:cs typeface="Seravek Medium"/>
            </a:endParaRPr>
          </a:p>
        </p:txBody>
      </p:sp>
      <p:sp>
        <p:nvSpPr>
          <p:cNvPr id="7" name="Rectangle 6"/>
          <p:cNvSpPr/>
          <p:nvPr/>
        </p:nvSpPr>
        <p:spPr>
          <a:xfrm rot="16447287">
            <a:off x="3320834" y="1337671"/>
            <a:ext cx="2799857" cy="302592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ircle">
              <a:avLst>
                <a:gd name="adj" fmla="val 11447927"/>
              </a:avLst>
            </a:prstTxWarp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ravek Medium"/>
                <a:cs typeface="Seravek Medium"/>
              </a:rPr>
              <a:t>A 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ravek Medium"/>
                <a:cs typeface="Seravek Medium"/>
              </a:rPr>
              <a:t>TRIBE CALLED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eravek Medium"/>
              <a:cs typeface="Seravek Medium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75094" y="5177488"/>
            <a:ext cx="3271667" cy="645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200" dirty="0">
                <a:solidFill>
                  <a:schemeClr val="bg1"/>
                </a:solidFill>
                <a:latin typeface="Seravek Medium"/>
                <a:cs typeface="Seravek Medium"/>
              </a:rPr>
              <a:t>w</a:t>
            </a:r>
            <a:r>
              <a:rPr lang="en-US" sz="2200" dirty="0" smtClean="0">
                <a:solidFill>
                  <a:schemeClr val="bg1"/>
                </a:solidFill>
                <a:latin typeface="Seravek Medium"/>
                <a:cs typeface="Seravek Medium"/>
              </a:rPr>
              <a:t>ith </a:t>
            </a:r>
          </a:p>
          <a:p>
            <a:pPr algn="r">
              <a:lnSpc>
                <a:spcPct val="80000"/>
              </a:lnSpc>
            </a:pPr>
            <a:r>
              <a:rPr lang="en-US" sz="2200" dirty="0" smtClean="0">
                <a:solidFill>
                  <a:schemeClr val="bg1"/>
                </a:solidFill>
                <a:latin typeface="Seravek Medium"/>
                <a:cs typeface="Seravek Medium"/>
              </a:rPr>
              <a:t>Daron K. Roberts</a:t>
            </a:r>
            <a:endParaRPr lang="en-US" sz="2200" dirty="0">
              <a:solidFill>
                <a:schemeClr val="bg1"/>
              </a:solidFill>
              <a:latin typeface="Seravek Medium"/>
              <a:cs typeface="Seravek Medium"/>
            </a:endParaRPr>
          </a:p>
        </p:txBody>
      </p:sp>
    </p:spTree>
    <p:extLst>
      <p:ext uri="{BB962C8B-B14F-4D97-AF65-F5344CB8AC3E}">
        <p14:creationId xmlns:p14="http://schemas.microsoft.com/office/powerpoint/2010/main" val="515795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887292">
            <a:off x="2073030" y="1097529"/>
            <a:ext cx="4815378" cy="488499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114009" y="1549482"/>
            <a:ext cx="4113390" cy="32072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FF"/>
                </a:solidFill>
                <a:latin typeface="Seravek Medium"/>
                <a:cs typeface="Seravek Medium"/>
              </a:rPr>
              <a:t>A</a:t>
            </a:r>
          </a:p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FF"/>
                </a:solidFill>
                <a:latin typeface="Seravek Medium"/>
                <a:cs typeface="Seravek Medium"/>
              </a:rPr>
              <a:t>TRIBE</a:t>
            </a:r>
          </a:p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FF"/>
                </a:solidFill>
                <a:latin typeface="Seravek Medium"/>
                <a:cs typeface="Seravek Medium"/>
              </a:rPr>
              <a:t>CALLED</a:t>
            </a:r>
          </a:p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00"/>
                </a:solidFill>
                <a:latin typeface="Seravek Medium"/>
                <a:cs typeface="Seravek Medium"/>
              </a:rPr>
              <a:t>YES.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7443" y="5232218"/>
            <a:ext cx="295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ravek Medium"/>
                <a:cs typeface="Seravek Medium"/>
              </a:rPr>
              <a:t>w</a:t>
            </a:r>
            <a:r>
              <a:rPr lang="en-US" dirty="0" smtClean="0">
                <a:solidFill>
                  <a:schemeClr val="bg1"/>
                </a:solidFill>
                <a:latin typeface="Seravek Medium"/>
                <a:cs typeface="Seravek Medium"/>
              </a:rPr>
              <a:t>ith Daron K. Roberts</a:t>
            </a:r>
            <a:endParaRPr lang="en-US" dirty="0">
              <a:solidFill>
                <a:schemeClr val="bg1"/>
              </a:solidFill>
              <a:latin typeface="Seravek Medium"/>
              <a:cs typeface="Seravek Medium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8103603">
            <a:off x="3520934" y="3948482"/>
            <a:ext cx="1964810" cy="196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17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1216" y="715378"/>
            <a:ext cx="5707757" cy="494536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noAutofit/>
          </a:bodyPr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20708706">
            <a:off x="2260610" y="684716"/>
            <a:ext cx="4113390" cy="37507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ravek Medium"/>
                <a:cs typeface="Seravek Medium"/>
              </a:rPr>
              <a:t>A</a:t>
            </a:r>
          </a:p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ravek Medium"/>
                <a:cs typeface="Seravek Medium"/>
              </a:rPr>
              <a:t>TRIBE</a:t>
            </a:r>
          </a:p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ravek Medium"/>
                <a:cs typeface="Seravek Medium"/>
              </a:rPr>
              <a:t>CALLED</a:t>
            </a:r>
          </a:p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ravek Medium"/>
                <a:cs typeface="Seravek Medium"/>
              </a:rPr>
              <a:t>YES</a:t>
            </a:r>
            <a:r>
              <a:rPr lang="en-US" sz="7200" b="1" dirty="0" smtClean="0">
                <a:solidFill>
                  <a:schemeClr val="tx1"/>
                </a:solidFill>
                <a:latin typeface="Seravek Medium"/>
                <a:cs typeface="Seravek Medium"/>
              </a:rPr>
              <a:t>.</a:t>
            </a:r>
            <a:endParaRPr lang="en-US" sz="7200" b="1" dirty="0">
              <a:solidFill>
                <a:schemeClr val="tx1"/>
              </a:solidFill>
              <a:latin typeface="Seravek Medium"/>
              <a:cs typeface="Seravek Medium"/>
            </a:endParaRPr>
          </a:p>
        </p:txBody>
      </p:sp>
      <p:sp>
        <p:nvSpPr>
          <p:cNvPr id="6" name="TextBox 5"/>
          <p:cNvSpPr txBox="1"/>
          <p:nvPr/>
        </p:nvSpPr>
        <p:spPr>
          <a:xfrm rot="20587208">
            <a:off x="2790863" y="4489821"/>
            <a:ext cx="34373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  <a:latin typeface="Seravek Medium"/>
                <a:cs typeface="Seravek Medium"/>
              </a:rPr>
              <a:t>w</a:t>
            </a:r>
            <a:r>
              <a:rPr lang="en-US" sz="2400" dirty="0" smtClean="0">
                <a:solidFill>
                  <a:srgbClr val="FFFFFF"/>
                </a:solidFill>
                <a:latin typeface="Seravek Medium"/>
                <a:cs typeface="Seravek Medium"/>
              </a:rPr>
              <a:t>ith Daron K. Roberts</a:t>
            </a:r>
            <a:endParaRPr lang="en-US" sz="2400" dirty="0">
              <a:solidFill>
                <a:srgbClr val="FFFFFF"/>
              </a:solidFill>
              <a:latin typeface="Seravek Medium"/>
              <a:cs typeface="Seravek Medium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7100456">
            <a:off x="3302896" y="2636232"/>
            <a:ext cx="2858119" cy="285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312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1362</TotalTime>
  <Words>48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4th and 1,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Daron K. Roberts</dc:creator>
  <cp:lastModifiedBy>Daron K. Roberts</cp:lastModifiedBy>
  <cp:revision>9</cp:revision>
  <dcterms:created xsi:type="dcterms:W3CDTF">2016-05-29T12:26:38Z</dcterms:created>
  <dcterms:modified xsi:type="dcterms:W3CDTF">2016-05-31T02:26:00Z</dcterms:modified>
</cp:coreProperties>
</file>